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7" r:id="rId7"/>
    <p:sldId id="268" r:id="rId8"/>
    <p:sldId id="270" r:id="rId9"/>
    <p:sldId id="272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64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844824"/>
            <a:ext cx="5106113" cy="9812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201" y="3429000"/>
            <a:ext cx="5487166" cy="790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09176"/>
            <a:ext cx="8640000" cy="270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212976"/>
            <a:ext cx="8640000" cy="3094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4766801" y="3709692"/>
            <a:ext cx="838280" cy="32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462413" y="4617155"/>
            <a:ext cx="1057375" cy="32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813989" y="5505513"/>
            <a:ext cx="1095479" cy="33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2630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891335"/>
            <a:ext cx="8640000" cy="3301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29816" y="3043994"/>
            <a:ext cx="5782344" cy="304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119872"/>
            <a:ext cx="6906772" cy="2276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156270"/>
            <a:ext cx="6906772" cy="1979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133488"/>
            <a:ext cx="6906772" cy="2721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79512" y="4331189"/>
            <a:ext cx="5008781" cy="2523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158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5679" y="3473122"/>
            <a:ext cx="4097082" cy="593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0806" y="4302631"/>
            <a:ext cx="2480074" cy="56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2801" y="4340769"/>
            <a:ext cx="555536" cy="45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8193" y="4293096"/>
            <a:ext cx="1646768" cy="593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0034" y="5113071"/>
            <a:ext cx="1279718" cy="593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11221"/>
            <a:ext cx="8640000" cy="448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80274" y="3709467"/>
            <a:ext cx="6630033" cy="466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376421"/>
            <a:ext cx="8640000" cy="2512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099325" y="6248517"/>
            <a:ext cx="6811025" cy="468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-99392"/>
            <a:ext cx="7272808" cy="3734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691" y="3634707"/>
            <a:ext cx="7272808" cy="3299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9512" y="3660995"/>
            <a:ext cx="6264696" cy="319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2022-07-17T09:44:28Z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