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8" r:id="rId8"/>
    <p:sldId id="269" r:id="rId9"/>
    <p:sldId id="271" r:id="rId10"/>
    <p:sldId id="273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44824"/>
            <a:ext cx="5106113" cy="9812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95" y="3356992"/>
            <a:ext cx="6830378" cy="79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35994"/>
            <a:ext cx="7920880" cy="3679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44008" y="3140968"/>
            <a:ext cx="276251" cy="343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815066"/>
            <a:ext cx="7920880" cy="311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084168" y="4685743"/>
            <a:ext cx="1152128" cy="54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1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54632" y="1394562"/>
            <a:ext cx="1028798" cy="343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5459" y="2271524"/>
            <a:ext cx="295303" cy="352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8138" y="3158018"/>
            <a:ext cx="285777" cy="343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9263" y="4034979"/>
            <a:ext cx="285777" cy="343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88613" y="4921473"/>
            <a:ext cx="295303" cy="343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0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64643" y="2177794"/>
            <a:ext cx="1000220" cy="46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9991" y="3065575"/>
            <a:ext cx="504873" cy="43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8138" y="3943810"/>
            <a:ext cx="1000220" cy="45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7532" y="4831592"/>
            <a:ext cx="495347" cy="43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850" y="-23313"/>
            <a:ext cx="6376390" cy="3205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5636" y="1420489"/>
            <a:ext cx="400500" cy="39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1302" y="2826749"/>
            <a:ext cx="361351" cy="35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850" y="3182012"/>
            <a:ext cx="6376390" cy="1370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364088" y="4077071"/>
            <a:ext cx="432048" cy="47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850" y="4602357"/>
            <a:ext cx="6376390" cy="106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5387570" y="5228600"/>
            <a:ext cx="385084" cy="42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850" y="5805264"/>
            <a:ext cx="6376390" cy="1180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5364088" y="6547096"/>
            <a:ext cx="352743" cy="310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255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7625"/>
            <a:ext cx="8640000" cy="3043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140968"/>
            <a:ext cx="8640000" cy="3791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51520" y="188640"/>
            <a:ext cx="7776864" cy="6669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4198"/>
            <a:ext cx="7416824" cy="5012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941168"/>
            <a:ext cx="7416824" cy="1948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26774" y="5120498"/>
            <a:ext cx="6865506" cy="1737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2022-07-17T09:57:34Z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