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3" r:id="rId6"/>
    <p:sldId id="265" r:id="rId7"/>
    <p:sldId id="266" r:id="rId8"/>
    <p:sldId id="267" r:id="rId9"/>
    <p:sldId id="268" r:id="rId10"/>
    <p:sldId id="270" r:id="rId11"/>
    <p:sldId id="272" r:id="rId12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704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-18053"/>
            <a:ext cx="8640000" cy="44876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1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5780" y="4469589"/>
            <a:ext cx="8640000" cy="24501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4"/>
          <p:cNvSpPr/>
          <p:nvPr/>
        </p:nvSpPr>
        <p:spPr bwMode="white">
          <a:xfrm>
            <a:off x="233467" y="4690384"/>
            <a:ext cx="7573098" cy="21676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958" y="1844824"/>
            <a:ext cx="5106113" cy="98121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3501008"/>
            <a:ext cx="8582958" cy="6906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692696"/>
            <a:ext cx="8640000" cy="45031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7144079" y="2953794"/>
            <a:ext cx="504873" cy="4484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895303" y="3793358"/>
            <a:ext cx="1000220" cy="4579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000088" y="4766489"/>
            <a:ext cx="285777" cy="3434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867166" y="4671084"/>
            <a:ext cx="485821" cy="4388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332656"/>
            <a:ext cx="8640000" cy="43535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6748190" y="608919"/>
            <a:ext cx="495347" cy="4382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994981" y="1523446"/>
            <a:ext cx="219095" cy="3143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709866" y="1485340"/>
            <a:ext cx="990694" cy="3524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347661" y="3114341"/>
            <a:ext cx="495347" cy="4382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300252" y="3952657"/>
            <a:ext cx="485821" cy="4382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0" name="img_16777215" descr="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4686184"/>
            <a:ext cx="8640000" cy="14494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Rectangle 4"/>
          <p:cNvSpPr/>
          <p:nvPr/>
        </p:nvSpPr>
        <p:spPr bwMode="white">
          <a:xfrm>
            <a:off x="5033526" y="5620702"/>
            <a:ext cx="495347" cy="4386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-99392"/>
            <a:ext cx="8640000" cy="44309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533318" y="3626376"/>
            <a:ext cx="381036" cy="3239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058125" y="3588261"/>
            <a:ext cx="447717" cy="4383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img_16777215" descr="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4331509"/>
            <a:ext cx="8640000" cy="26306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6"/>
          <p:cNvSpPr/>
          <p:nvPr/>
        </p:nvSpPr>
        <p:spPr bwMode="white">
          <a:xfrm>
            <a:off x="1447585" y="6294992"/>
            <a:ext cx="447717" cy="4479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7"/>
          <p:cNvSpPr/>
          <p:nvPr/>
        </p:nvSpPr>
        <p:spPr bwMode="white">
          <a:xfrm>
            <a:off x="6105755" y="6333118"/>
            <a:ext cx="381036" cy="3240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548680"/>
            <a:ext cx="8640000" cy="45237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062349" y="2991886"/>
            <a:ext cx="2133803" cy="11166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967972" y="3010973"/>
            <a:ext cx="2343373" cy="10784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476672"/>
            <a:ext cx="8640000" cy="50859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092608" y="3482094"/>
            <a:ext cx="445139" cy="4529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987824" y="5085184"/>
            <a:ext cx="720080" cy="4774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000" y="1340768"/>
            <a:ext cx="8640000" cy="34714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399876" y="2504284"/>
            <a:ext cx="295303" cy="3624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409402" y="4173262"/>
            <a:ext cx="285777" cy="3528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0"/>
            <a:ext cx="8640000" cy="41626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4162675"/>
            <a:ext cx="8640000" cy="24346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4"/>
          <p:cNvSpPr/>
          <p:nvPr/>
        </p:nvSpPr>
        <p:spPr bwMode="white">
          <a:xfrm>
            <a:off x="251520" y="4379485"/>
            <a:ext cx="6887232" cy="20623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4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阮子静</cp:lastModifiedBy>
  <cp:revision>6</cp:revision>
  <dcterms:created xsi:type="dcterms:W3CDTF">2022-07-08T08:37:27Z</dcterms:created>
  <dcterms:modified xsi:type="dcterms:W3CDTF">2022-07-17T09:24:47Z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D1B028CF41814425A11B615539C190CF</vt:lpwstr>
  </property>
</Properties>
</file>