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6" r:id="rId8"/>
    <p:sldId id="267" r:id="rId9"/>
    <p:sldId id="269" r:id="rId10"/>
    <p:sldId id="271" r:id="rId1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0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88840"/>
            <a:ext cx="8697181" cy="8294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422" y="3356992"/>
            <a:ext cx="5563376" cy="828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183" y="476672"/>
            <a:ext cx="8640000" cy="5271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948264" y="1556792"/>
            <a:ext cx="1035264" cy="926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5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65128" y="2214019"/>
            <a:ext cx="390562" cy="352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20688"/>
            <a:ext cx="8640000" cy="2579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05666" y="907255"/>
            <a:ext cx="314355" cy="34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199792"/>
            <a:ext cx="8640000" cy="2475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7201234" y="3477020"/>
            <a:ext cx="390562" cy="344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99392"/>
            <a:ext cx="7704856" cy="3785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57347" y="1626229"/>
            <a:ext cx="390562" cy="370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28590" y="3091655"/>
            <a:ext cx="619674" cy="388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686337"/>
            <a:ext cx="7704856" cy="3008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6357347" y="4508390"/>
            <a:ext cx="446901" cy="576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 flipV="1">
            <a:off x="6261932" y="6030926"/>
            <a:ext cx="581391" cy="663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8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88083" y="2128435"/>
            <a:ext cx="962116" cy="457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-96754"/>
            <a:ext cx="7416825" cy="4565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397707"/>
            <a:ext cx="8640000" cy="2486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5739571" y="4636770"/>
            <a:ext cx="495347" cy="344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4663143" y="5487834"/>
            <a:ext cx="523925" cy="334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3453352" y="6329337"/>
            <a:ext cx="514399" cy="344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1" y="-170760"/>
            <a:ext cx="6472752" cy="46565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15816" y="3989649"/>
            <a:ext cx="432048" cy="342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1" y="4331935"/>
            <a:ext cx="6984776" cy="2356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3059832" y="6309320"/>
            <a:ext cx="375585" cy="254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阮子静</cp:lastModifiedBy>
  <cp:revision>6</cp:revision>
  <dcterms:created xsi:type="dcterms:W3CDTF">2022-07-08T08:37:27Z</dcterms:created>
  <dcterms:modified xsi:type="dcterms:W3CDTF">2022-07-17T08:44:22Z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