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827694" cy="10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6" y="3429000"/>
            <a:ext cx="8740214" cy="74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640000" cy="443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436060"/>
            <a:ext cx="8640000" cy="234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179512" y="3166312"/>
            <a:ext cx="2181433" cy="126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3851920" y="2926947"/>
            <a:ext cx="2181433" cy="156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330296" y="5389688"/>
            <a:ext cx="2181433" cy="127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3707904" y="5401453"/>
            <a:ext cx="2181433" cy="126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1096"/>
            <a:ext cx="7632848" cy="423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80112" y="1022651"/>
            <a:ext cx="704917" cy="3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9672" y="1981125"/>
            <a:ext cx="809702" cy="3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5026" y="2943113"/>
            <a:ext cx="800176" cy="3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0739" y="3757248"/>
            <a:ext cx="4448599" cy="3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55461"/>
            <a:ext cx="7632848" cy="265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879055" y="4561846"/>
            <a:ext cx="295303" cy="34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084168" y="4561846"/>
            <a:ext cx="743020" cy="37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2623471" y="5475509"/>
            <a:ext cx="781124" cy="35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2623471" y="6263115"/>
            <a:ext cx="5010628" cy="45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95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2214" y="3421477"/>
            <a:ext cx="3086394" cy="45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5202" y="3421477"/>
            <a:ext cx="2124277" cy="45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416" y="4261103"/>
            <a:ext cx="5677442" cy="44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4695" y="4261103"/>
            <a:ext cx="1343153" cy="44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5489" y="5100728"/>
            <a:ext cx="1238368" cy="45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11561"/>
            <a:ext cx="6408712" cy="6848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49527" y="4673822"/>
            <a:ext cx="108759" cy="9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597" y="4489550"/>
            <a:ext cx="6040381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7761" y="4673822"/>
            <a:ext cx="117126" cy="9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597" y="5042366"/>
            <a:ext cx="2752473" cy="63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3253" y="5226640"/>
            <a:ext cx="117126" cy="9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4199" y="5042366"/>
            <a:ext cx="3003458" cy="63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5597" y="5589240"/>
            <a:ext cx="6274635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1007" y="6142057"/>
            <a:ext cx="1188520" cy="71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16632"/>
            <a:ext cx="8136904" cy="609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297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904" y="3212976"/>
            <a:ext cx="3219757" cy="246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0786" y="3212976"/>
            <a:ext cx="3124498" cy="246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