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2" y="3356992"/>
            <a:ext cx="6573167" cy="85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287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364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2867" y="2173503"/>
            <a:ext cx="6154998" cy="385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340768"/>
            <a:ext cx="8640000" cy="3920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05194" y="3019507"/>
            <a:ext cx="7211113" cy="206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6148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1953" y="2299988"/>
            <a:ext cx="2846119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953" y="3022087"/>
            <a:ext cx="2669810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3742" y="3013690"/>
            <a:ext cx="1259344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953" y="3735790"/>
            <a:ext cx="3064405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953" y="4457889"/>
            <a:ext cx="3492582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1953" y="5171591"/>
            <a:ext cx="6909605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0395" y="5893690"/>
            <a:ext cx="1519609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6632"/>
            <a:ext cx="5886009" cy="4761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2" y="4797151"/>
            <a:ext cx="5822719" cy="201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683569" y="3933056"/>
            <a:ext cx="5112568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835999"/>
            <a:ext cx="3696052" cy="1221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1325" y="2835999"/>
            <a:ext cx="3067342" cy="45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6408712" cy="336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66965"/>
            <a:ext cx="6408712" cy="3424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3501009"/>
            <a:ext cx="5760640" cy="323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