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9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1988840"/>
            <a:ext cx="7611241" cy="7200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35" y="3429000"/>
            <a:ext cx="8362322" cy="776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4905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19360" y="3049126"/>
            <a:ext cx="552502" cy="36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9294" y="3049126"/>
            <a:ext cx="762072" cy="36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33627" y="3841253"/>
            <a:ext cx="762072" cy="36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39294" y="3841253"/>
            <a:ext cx="762072" cy="36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05049" y="4623835"/>
            <a:ext cx="790650" cy="36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01190" y="4623835"/>
            <a:ext cx="800176" cy="36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764704"/>
            <a:ext cx="8640000" cy="4998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94782" y="1890276"/>
            <a:ext cx="2076648" cy="34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19501" y="1890276"/>
            <a:ext cx="1857552" cy="343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4"/>
          <p:cNvSpPr/>
          <p:nvPr/>
        </p:nvSpPr>
        <p:spPr bwMode="white">
          <a:xfrm>
            <a:off x="780251" y="2465632"/>
            <a:ext cx="3191179" cy="3708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4"/>
          <p:cNvSpPr/>
          <p:nvPr/>
        </p:nvSpPr>
        <p:spPr bwMode="white">
          <a:xfrm>
            <a:off x="4423911" y="2497275"/>
            <a:ext cx="1876281" cy="3452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4"/>
          <p:cNvSpPr/>
          <p:nvPr/>
        </p:nvSpPr>
        <p:spPr bwMode="white">
          <a:xfrm>
            <a:off x="6300192" y="2368813"/>
            <a:ext cx="2232248" cy="3004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242" y="1052736"/>
            <a:ext cx="8640000" cy="4214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0778" y="1961576"/>
            <a:ext cx="3191179" cy="3708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5194" y="1966851"/>
            <a:ext cx="1927006" cy="3559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907704" y="1301584"/>
            <a:ext cx="2088232" cy="471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012160" y="1311727"/>
            <a:ext cx="2205294" cy="461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228184" y="1966850"/>
            <a:ext cx="1989270" cy="3300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970" y="-69601"/>
            <a:ext cx="6867318" cy="4099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970" y="4315086"/>
            <a:ext cx="6867318" cy="2603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5"/>
          <p:cNvSpPr/>
          <p:nvPr/>
        </p:nvSpPr>
        <p:spPr bwMode="white">
          <a:xfrm>
            <a:off x="4616970" y="1052736"/>
            <a:ext cx="2719094" cy="3262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3710548" y="3501008"/>
            <a:ext cx="400088" cy="34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3710548" y="6452930"/>
            <a:ext cx="400088" cy="34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5"/>
          <p:cNvSpPr/>
          <p:nvPr/>
        </p:nvSpPr>
        <p:spPr bwMode="white">
          <a:xfrm>
            <a:off x="4531082" y="4315086"/>
            <a:ext cx="1841118" cy="2508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412776"/>
            <a:ext cx="8640000" cy="3894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47541" y="3932712"/>
            <a:ext cx="133362" cy="76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424" y="3894531"/>
            <a:ext cx="5906063" cy="45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5424" y="4753601"/>
            <a:ext cx="6287100" cy="458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3"/>
            <a:ext cx="7056784" cy="4128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060" y="4243554"/>
            <a:ext cx="7056784" cy="2654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6"/>
          <p:cNvSpPr/>
          <p:nvPr/>
        </p:nvSpPr>
        <p:spPr bwMode="white">
          <a:xfrm>
            <a:off x="611560" y="2181006"/>
            <a:ext cx="6868180" cy="2062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431051" y="4702076"/>
            <a:ext cx="3420869" cy="2155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3817838" y="6348970"/>
            <a:ext cx="2554361" cy="509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32656"/>
            <a:ext cx="71098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46728" y="2561320"/>
            <a:ext cx="258680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79767" y="2553473"/>
            <a:ext cx="243003" cy="30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41154" y="2553473"/>
            <a:ext cx="235164" cy="29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74193" y="2553473"/>
            <a:ext cx="243003" cy="30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07232" y="2561320"/>
            <a:ext cx="250841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90173" y="3212656"/>
            <a:ext cx="258680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54567" y="3212656"/>
            <a:ext cx="235164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11123" y="3212656"/>
            <a:ext cx="164615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74193" y="3204808"/>
            <a:ext cx="235164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90173" y="3761974"/>
            <a:ext cx="250841" cy="29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733315" y="3746279"/>
            <a:ext cx="250841" cy="306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221528" y="4397615"/>
            <a:ext cx="172453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754567" y="4389767"/>
            <a:ext cx="235164" cy="29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274193" y="4389767"/>
            <a:ext cx="235164" cy="298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846426" y="4931239"/>
            <a:ext cx="164615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815071" y="5566879"/>
            <a:ext cx="235164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2022-07-08T08:37:00Z</dcterms:created>
  <dcterms:modified xsi:type="dcterms:W3CDTF">2022-07-22T08:22:27Z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D1B028CF41814425A11B615539C190CF</vt:lpwstr>
  </property>
</Properties>
</file>