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7" r:id="rId9"/>
    <p:sldId id="269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88840"/>
            <a:ext cx="7611241" cy="7200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26" y="3645024"/>
            <a:ext cx="7966140" cy="436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332656"/>
            <a:ext cx="59408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24297" y="2219891"/>
            <a:ext cx="203051" cy="24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6250" y="2219891"/>
            <a:ext cx="209601" cy="25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21652" y="2219891"/>
            <a:ext cx="209601" cy="25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55216" y="2226444"/>
            <a:ext cx="137550" cy="242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80969" y="2219891"/>
            <a:ext cx="196501" cy="24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26372" y="2219891"/>
            <a:ext cx="209601" cy="25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7747" y="3111086"/>
            <a:ext cx="222701" cy="235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35566" y="3111086"/>
            <a:ext cx="203051" cy="242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50497" y="3635318"/>
            <a:ext cx="144100" cy="235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76250" y="3628765"/>
            <a:ext cx="196501" cy="242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155216" y="3635318"/>
            <a:ext cx="137550" cy="235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07169" y="3635318"/>
            <a:ext cx="137550" cy="235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50497" y="4107126"/>
            <a:ext cx="144100" cy="242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476250" y="4100574"/>
            <a:ext cx="196501" cy="24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155216" y="4107126"/>
            <a:ext cx="137550" cy="242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580969" y="4100574"/>
            <a:ext cx="203051" cy="25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928203" y="4618253"/>
            <a:ext cx="209601" cy="24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626819" y="4624806"/>
            <a:ext cx="137550" cy="242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032922" y="4624806"/>
            <a:ext cx="203051" cy="242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1928203" y="5083509"/>
            <a:ext cx="209601" cy="24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4626819" y="5083509"/>
            <a:ext cx="137550" cy="242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5032922" y="5083509"/>
            <a:ext cx="203051" cy="242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1928203" y="5607741"/>
            <a:ext cx="203051" cy="24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5032922" y="5607741"/>
            <a:ext cx="203051" cy="249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78694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3" name="Rectangle 4"/>
          <p:cNvSpPr/>
          <p:nvPr/>
        </p:nvSpPr>
        <p:spPr bwMode="white">
          <a:xfrm>
            <a:off x="346449" y="2060848"/>
            <a:ext cx="2827721" cy="4138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6"/>
          <p:cNvSpPr/>
          <p:nvPr/>
        </p:nvSpPr>
        <p:spPr bwMode="white">
          <a:xfrm>
            <a:off x="1760309" y="1499811"/>
            <a:ext cx="1252518" cy="561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4"/>
          <p:cNvSpPr/>
          <p:nvPr/>
        </p:nvSpPr>
        <p:spPr bwMode="white">
          <a:xfrm>
            <a:off x="3563889" y="2204865"/>
            <a:ext cx="1872207" cy="3887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4"/>
          <p:cNvSpPr/>
          <p:nvPr/>
        </p:nvSpPr>
        <p:spPr bwMode="white">
          <a:xfrm>
            <a:off x="5436096" y="2348880"/>
            <a:ext cx="2088232" cy="216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6"/>
          <p:cNvSpPr/>
          <p:nvPr/>
        </p:nvSpPr>
        <p:spPr bwMode="white">
          <a:xfrm>
            <a:off x="5233982" y="1537025"/>
            <a:ext cx="1252518" cy="561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67139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05358" y="1812667"/>
            <a:ext cx="2827721" cy="4138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0"/>
            <a:ext cx="7228162" cy="2934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934418"/>
            <a:ext cx="7920880" cy="3995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23528" y="2976991"/>
            <a:ext cx="4104456" cy="383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16632"/>
            <a:ext cx="8640000" cy="3868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985289"/>
            <a:ext cx="8640000" cy="2527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23528" y="4152200"/>
            <a:ext cx="7056784" cy="2229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99392"/>
            <a:ext cx="8640000" cy="3234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134805"/>
            <a:ext cx="8640000" cy="3378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36307" y="3155292"/>
            <a:ext cx="7744564" cy="321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white">
        <a:ln w="635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6350" cap="flat" cmpd="sng" algn="ctr">
              <a:solidFill>
                <a:schemeClr val="accent1"/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2022-07-17T05:50:51Z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