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5" r:id="rId7"/>
    <p:sldId id="266" r:id="rId8"/>
    <p:sldId id="267" r:id="rId9"/>
    <p:sldId id="269" r:id="rId10"/>
    <p:sldId id="271" r:id="rId1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38" autoAdjust="0"/>
  </p:normalViewPr>
  <p:slideViewPr>
    <p:cSldViewPr showGuides="1">
      <p:cViewPr varScale="1">
        <p:scale>
          <a:sx n="64" d="100"/>
          <a:sy n="64" d="100"/>
        </p:scale>
        <p:origin x="70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638" y="2132856"/>
            <a:ext cx="6712295" cy="63503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573016"/>
            <a:ext cx="8892561" cy="489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9" y="2841"/>
            <a:ext cx="6065936" cy="41284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1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9" y="4005064"/>
            <a:ext cx="6192687" cy="2920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2" name="Rectangle 4"/>
          <p:cNvSpPr/>
          <p:nvPr/>
        </p:nvSpPr>
        <p:spPr bwMode="white">
          <a:xfrm>
            <a:off x="467544" y="1946413"/>
            <a:ext cx="1368152" cy="2154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4"/>
          <p:cNvSpPr/>
          <p:nvPr/>
        </p:nvSpPr>
        <p:spPr bwMode="white">
          <a:xfrm>
            <a:off x="1221691" y="1432858"/>
            <a:ext cx="1550109" cy="513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4"/>
          <p:cNvSpPr/>
          <p:nvPr/>
        </p:nvSpPr>
        <p:spPr bwMode="white">
          <a:xfrm>
            <a:off x="3357714" y="2104865"/>
            <a:ext cx="1442941" cy="1741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4"/>
          <p:cNvSpPr/>
          <p:nvPr/>
        </p:nvSpPr>
        <p:spPr bwMode="white">
          <a:xfrm>
            <a:off x="4098656" y="1444014"/>
            <a:ext cx="1732063" cy="456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4"/>
          <p:cNvSpPr/>
          <p:nvPr/>
        </p:nvSpPr>
        <p:spPr bwMode="white">
          <a:xfrm>
            <a:off x="323528" y="4778440"/>
            <a:ext cx="1440159" cy="2034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4"/>
          <p:cNvSpPr/>
          <p:nvPr/>
        </p:nvSpPr>
        <p:spPr bwMode="white">
          <a:xfrm>
            <a:off x="1188830" y="4209970"/>
            <a:ext cx="1660055" cy="456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4"/>
          <p:cNvSpPr/>
          <p:nvPr/>
        </p:nvSpPr>
        <p:spPr bwMode="white">
          <a:xfrm>
            <a:off x="3013557" y="4783172"/>
            <a:ext cx="1948087" cy="1578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4"/>
          <p:cNvSpPr/>
          <p:nvPr/>
        </p:nvSpPr>
        <p:spPr bwMode="white">
          <a:xfrm>
            <a:off x="4222655" y="4039211"/>
            <a:ext cx="1608064" cy="626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04664"/>
            <a:ext cx="8640000" cy="52201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092280" y="2420888"/>
            <a:ext cx="513915" cy="624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58960" y="4148200"/>
            <a:ext cx="437375" cy="461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58960" y="4997540"/>
            <a:ext cx="437375" cy="447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-35902"/>
            <a:ext cx="8640000" cy="47455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99325" y="4080721"/>
            <a:ext cx="323880" cy="362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52313" y="4080721"/>
            <a:ext cx="409614" cy="362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91034" y="4071192"/>
            <a:ext cx="342932" cy="381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495569"/>
            <a:ext cx="8640000" cy="2372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0391"/>
          <a:stretch/>
        </p:blipFill>
        <p:spPr>
          <a:xfrm>
            <a:off x="216000" y="1080001"/>
            <a:ext cx="8640000" cy="32851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467544" y="2722552"/>
            <a:ext cx="5944167" cy="1714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420888"/>
            <a:ext cx="8640000" cy="2424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3416" y="3442172"/>
            <a:ext cx="5944167" cy="1278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29050" y="4263018"/>
            <a:ext cx="1705137" cy="458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5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1354"/>
          <a:stretch/>
        </p:blipFill>
        <p:spPr>
          <a:xfrm>
            <a:off x="251520" y="1651433"/>
            <a:ext cx="8640000" cy="769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040" y="248040"/>
            <a:ext cx="8640000" cy="26048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2852936"/>
            <a:ext cx="8640000" cy="33012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285424" y="2986512"/>
            <a:ext cx="5429768" cy="2938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-99392"/>
            <a:ext cx="7795558" cy="33835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19" y="3041386"/>
            <a:ext cx="7795557" cy="36999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251516" y="3140968"/>
            <a:ext cx="7056787" cy="3600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阮子静</cp:lastModifiedBy>
  <cp:revision>6</cp:revision>
  <dcterms:created xsi:type="dcterms:W3CDTF">2022-07-08T08:37:27Z</dcterms:created>
  <dcterms:modified xsi:type="dcterms:W3CDTF">2022-07-15T18:23:25Z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