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67" r:id="rId8"/>
    <p:sldId id="268" r:id="rId9"/>
    <p:sldId id="270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88841"/>
            <a:ext cx="7344816" cy="6948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4" y="3645024"/>
            <a:ext cx="8683512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7" y="-7562"/>
            <a:ext cx="6190819" cy="4176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5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981184"/>
            <a:ext cx="6264738" cy="3048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Rectangle 4"/>
          <p:cNvSpPr/>
          <p:nvPr/>
        </p:nvSpPr>
        <p:spPr bwMode="white">
          <a:xfrm>
            <a:off x="467545" y="2204864"/>
            <a:ext cx="1296144" cy="1964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4"/>
          <p:cNvSpPr/>
          <p:nvPr/>
        </p:nvSpPr>
        <p:spPr bwMode="white">
          <a:xfrm>
            <a:off x="1259633" y="1484784"/>
            <a:ext cx="1296145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4"/>
          <p:cNvSpPr/>
          <p:nvPr/>
        </p:nvSpPr>
        <p:spPr bwMode="white">
          <a:xfrm>
            <a:off x="2771800" y="2045187"/>
            <a:ext cx="1971863" cy="2123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4"/>
          <p:cNvSpPr/>
          <p:nvPr/>
        </p:nvSpPr>
        <p:spPr bwMode="white">
          <a:xfrm>
            <a:off x="4043474" y="1600282"/>
            <a:ext cx="700189" cy="444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4"/>
          <p:cNvSpPr/>
          <p:nvPr/>
        </p:nvSpPr>
        <p:spPr bwMode="white">
          <a:xfrm>
            <a:off x="467545" y="4797153"/>
            <a:ext cx="1368151" cy="2060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4"/>
          <p:cNvSpPr/>
          <p:nvPr/>
        </p:nvSpPr>
        <p:spPr bwMode="white">
          <a:xfrm>
            <a:off x="1246651" y="4244693"/>
            <a:ext cx="792087" cy="464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4"/>
          <p:cNvSpPr/>
          <p:nvPr/>
        </p:nvSpPr>
        <p:spPr bwMode="white">
          <a:xfrm>
            <a:off x="3174356" y="4709628"/>
            <a:ext cx="1253628" cy="2148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4"/>
          <p:cNvSpPr/>
          <p:nvPr/>
        </p:nvSpPr>
        <p:spPr bwMode="white">
          <a:xfrm>
            <a:off x="4101843" y="4166703"/>
            <a:ext cx="952614" cy="447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049" y="-17241"/>
            <a:ext cx="6949279" cy="3858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771800" y="3065246"/>
            <a:ext cx="504056" cy="363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3628393" y="1042716"/>
            <a:ext cx="1807703" cy="2530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049" y="3878751"/>
            <a:ext cx="6949279" cy="3070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4"/>
          <p:cNvSpPr/>
          <p:nvPr/>
        </p:nvSpPr>
        <p:spPr bwMode="white">
          <a:xfrm>
            <a:off x="2817878" y="6099201"/>
            <a:ext cx="457978" cy="570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3636204" y="4158272"/>
            <a:ext cx="1583867" cy="2511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3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569781" y="4475378"/>
            <a:ext cx="447717" cy="438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8640000" cy="4203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272" y="4725144"/>
            <a:ext cx="8640000" cy="1495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69168" y="4849006"/>
            <a:ext cx="5429768" cy="1276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5708462" y="5954243"/>
            <a:ext cx="228621" cy="161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8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/>
          <p:cNvSpPr/>
          <p:nvPr/>
        </p:nvSpPr>
        <p:spPr bwMode="white">
          <a:xfrm>
            <a:off x="755576" y="3535392"/>
            <a:ext cx="4680520" cy="2341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4625"/>
            <a:ext cx="6408712" cy="3814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717032"/>
            <a:ext cx="6408712" cy="3080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79512" y="3854780"/>
            <a:ext cx="5760640" cy="2942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2022-07-15T18:13:35Z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