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4" y="3501008"/>
            <a:ext cx="8706099" cy="65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3"/>
            <a:ext cx="7223175" cy="418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746124" y="2129377"/>
            <a:ext cx="1266036" cy="30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47664" y="2130037"/>
            <a:ext cx="1369357" cy="50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51920" y="2819493"/>
            <a:ext cx="2411569" cy="1480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7081" y="2740605"/>
            <a:ext cx="2088935" cy="150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337473" y="4672165"/>
            <a:ext cx="158783" cy="30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494373"/>
            <a:ext cx="7128792" cy="2451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4"/>
          <p:cNvSpPr/>
          <p:nvPr/>
        </p:nvSpPr>
        <p:spPr bwMode="white">
          <a:xfrm>
            <a:off x="1496256" y="4561265"/>
            <a:ext cx="1239760" cy="32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4752039" y="4535505"/>
            <a:ext cx="1171102" cy="35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7"/>
          <p:cNvSpPr/>
          <p:nvPr/>
        </p:nvSpPr>
        <p:spPr bwMode="white">
          <a:xfrm>
            <a:off x="647081" y="5288472"/>
            <a:ext cx="1717160" cy="146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0"/>
          <p:cNvSpPr/>
          <p:nvPr/>
        </p:nvSpPr>
        <p:spPr bwMode="white">
          <a:xfrm>
            <a:off x="3863107" y="5325761"/>
            <a:ext cx="1604156" cy="1425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71400"/>
            <a:ext cx="8030465" cy="391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7984" y="1340768"/>
            <a:ext cx="2048927" cy="1611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0138" y="3096338"/>
            <a:ext cx="511530" cy="5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3965"/>
            <a:ext cx="8030465" cy="28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4644008" y="4005064"/>
            <a:ext cx="1832903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275856" y="5899529"/>
            <a:ext cx="435812" cy="4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6672"/>
            <a:ext cx="73424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02582" y="2161735"/>
            <a:ext cx="2355741" cy="371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242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492896"/>
            <a:ext cx="8640000" cy="453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904608" y="4114047"/>
            <a:ext cx="4562910" cy="2078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445503"/>
            <a:ext cx="4553384" cy="208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4090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4090460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02408" y="4309829"/>
            <a:ext cx="4200926" cy="209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179629" y="5177771"/>
            <a:ext cx="2248114" cy="362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6632"/>
            <a:ext cx="8640000" cy="498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0901" y="2650920"/>
            <a:ext cx="285777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2346" y="2650920"/>
            <a:ext cx="304829" cy="342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1728" y="3536968"/>
            <a:ext cx="285777" cy="35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3173" y="4480180"/>
            <a:ext cx="295303" cy="35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2022-07-15T15:59:56Z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