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60648"/>
            <a:ext cx="7973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6166" y="2837258"/>
            <a:ext cx="272524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5793" y="2837258"/>
            <a:ext cx="263733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6166" y="4525686"/>
            <a:ext cx="272524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6466" y="4525686"/>
            <a:ext cx="272524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6129" y="4534480"/>
            <a:ext cx="263733" cy="30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1101" y="5545777"/>
            <a:ext cx="3147224" cy="43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3501008"/>
            <a:ext cx="8352928" cy="56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13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9156" y="2888610"/>
            <a:ext cx="924013" cy="46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136" y="3013559"/>
            <a:ext cx="1190738" cy="34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576" y="3861049"/>
            <a:ext cx="1553547" cy="17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2040" y="3861049"/>
            <a:ext cx="1512168" cy="17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84784"/>
            <a:ext cx="8640000" cy="322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7597" y="1599241"/>
            <a:ext cx="1162160" cy="34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0420" y="1599241"/>
            <a:ext cx="1171686" cy="34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9317" y="2562590"/>
            <a:ext cx="1457464" cy="159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2614" y="2562590"/>
            <a:ext cx="1466990" cy="159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048" y="2596442"/>
            <a:ext cx="1512168" cy="16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35845" y="4646978"/>
            <a:ext cx="400088" cy="35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7532" y="1633127"/>
            <a:ext cx="1486041" cy="154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3683516"/>
            <a:ext cx="400088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966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1885" y="5397938"/>
            <a:ext cx="456761" cy="29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5162" y="5397938"/>
            <a:ext cx="667574" cy="29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08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3248" y="4149080"/>
            <a:ext cx="367240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144" y="5013176"/>
            <a:ext cx="5472608" cy="61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775"/>
            <a:ext cx="7162865" cy="446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664" y="3212976"/>
            <a:ext cx="316835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896" y="4005063"/>
            <a:ext cx="5181247" cy="4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7" y="4491270"/>
            <a:ext cx="6912768" cy="1993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88184" y="5301208"/>
            <a:ext cx="5295984" cy="13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2022-07-15T14:58:53Z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