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7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319091"/>
            <a:ext cx="2476736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2319091"/>
            <a:ext cx="2448158" cy="34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658" y="3157861"/>
            <a:ext cx="7058699" cy="133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241" y="3068960"/>
            <a:ext cx="4772691" cy="676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04864"/>
            <a:ext cx="3981655" cy="6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874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1872" y="4035704"/>
            <a:ext cx="762072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0858" y="4035704"/>
            <a:ext cx="1009746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0417" y="4932385"/>
            <a:ext cx="1019272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2795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7220" y="1501082"/>
            <a:ext cx="1000220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9094" y="1501082"/>
            <a:ext cx="781124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1542" y="2398012"/>
            <a:ext cx="771598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56397"/>
            <a:ext cx="8640000" cy="367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187863" y="4143881"/>
            <a:ext cx="1000220" cy="448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540321" y="5984973"/>
            <a:ext cx="285777" cy="34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69031" y="3140259"/>
            <a:ext cx="943065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6077" y="3140259"/>
            <a:ext cx="981168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9031" y="4036854"/>
            <a:ext cx="943065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6077" y="4036854"/>
            <a:ext cx="981168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9076" y="4933448"/>
            <a:ext cx="981168" cy="34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6077" y="4933448"/>
            <a:ext cx="981168" cy="34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5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07632" y="2751622"/>
            <a:ext cx="1419360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224" y="2737530"/>
            <a:ext cx="1171686" cy="3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6938" y="3560670"/>
            <a:ext cx="990694" cy="45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7753" y="3560670"/>
            <a:ext cx="754447" cy="45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7044" y="4581128"/>
            <a:ext cx="2048812" cy="1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41436" y="4581129"/>
            <a:ext cx="1978836" cy="1643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35294"/>
            <a:ext cx="6596755" cy="281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29" y="2751091"/>
            <a:ext cx="6624736" cy="3812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788024" y="5426650"/>
            <a:ext cx="682568" cy="450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283968" y="6165304"/>
            <a:ext cx="504056" cy="39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281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8640000" cy="509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2780928"/>
            <a:ext cx="5163042" cy="328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2022-07-14T18:17:14Z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