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9" r:id="rId9"/>
    <p:sldId id="271" r:id="rId10"/>
    <p:sldId id="272" r:id="rId11"/>
    <p:sldId id="274" r:id="rId12"/>
    <p:sldId id="276" r:id="rId13"/>
    <p:sldId id="277" r:id="rId14"/>
    <p:sldId id="279" r:id="rId15"/>
    <p:sldId id="281" r:id="rId16"/>
    <p:sldId id="282" r:id="rId17"/>
    <p:sldId id="284" r:id="rId18"/>
    <p:sldId id="286" r:id="rId19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468" y="-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ctr"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r">
              <a:defRPr sz="11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571486"/>
            <a:ext cx="8640000" cy="494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41368"/>
            <a:ext cx="8640000" cy="291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171208" y="2842350"/>
            <a:ext cx="6476429" cy="73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57172"/>
            <a:ext cx="8640000" cy="2303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068183"/>
            <a:ext cx="8640000" cy="1360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857224" y="3591074"/>
            <a:ext cx="1071570" cy="6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690943" y="3705683"/>
            <a:ext cx="1092496" cy="43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799373" y="3834615"/>
            <a:ext cx="1099636" cy="19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4741587" y="3834615"/>
            <a:ext cx="1092496" cy="19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48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44958" y="2518372"/>
            <a:ext cx="285620" cy="19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9421" y="2904363"/>
            <a:ext cx="164231" cy="19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3421" y="2904363"/>
            <a:ext cx="178512" cy="19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844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44893" y="1660557"/>
            <a:ext cx="421289" cy="221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3718" y="2282392"/>
            <a:ext cx="935405" cy="221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7" name="img_16777215" descr="1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643188"/>
            <a:ext cx="8640000" cy="123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809255" y="2893495"/>
            <a:ext cx="171371" cy="185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702147" y="3515687"/>
            <a:ext cx="656925" cy="214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143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548920"/>
            <a:ext cx="8640000" cy="180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089386" y="2615753"/>
            <a:ext cx="1982547" cy="313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929322" y="2615754"/>
            <a:ext cx="2571768" cy="31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4617122" y="3000379"/>
            <a:ext cx="1455075" cy="3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8" name="Rectangle 16"/>
          <p:cNvSpPr/>
          <p:nvPr/>
        </p:nvSpPr>
        <p:spPr bwMode="white">
          <a:xfrm>
            <a:off x="4617122" y="3500444"/>
            <a:ext cx="1240761" cy="28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0" name="Rectangle 18"/>
          <p:cNvSpPr/>
          <p:nvPr/>
        </p:nvSpPr>
        <p:spPr bwMode="white">
          <a:xfrm>
            <a:off x="5124098" y="3929073"/>
            <a:ext cx="1162414" cy="3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719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25322" y="1818901"/>
            <a:ext cx="4391405" cy="24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3769" y="2262531"/>
            <a:ext cx="2927603" cy="24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00048"/>
            <a:ext cx="8640000" cy="857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84" y="1643056"/>
            <a:ext cx="8640000" cy="2233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761222" y="1571618"/>
            <a:ext cx="6311108" cy="271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714362"/>
            <a:ext cx="8640000" cy="1767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691796"/>
            <a:ext cx="8640000" cy="180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11438" y="2841931"/>
            <a:ext cx="8011636" cy="165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1700213"/>
            <a:ext cx="5969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285734"/>
            <a:ext cx="8640000" cy="181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31866" y="851238"/>
            <a:ext cx="671207" cy="23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2793" y="872712"/>
            <a:ext cx="299900" cy="18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0776" y="872712"/>
            <a:ext cx="299900" cy="18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0395" y="851238"/>
            <a:ext cx="671207" cy="23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5933" y="1323684"/>
            <a:ext cx="1678016" cy="221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66115" y="1323684"/>
            <a:ext cx="421289" cy="221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82246" y="1788971"/>
            <a:ext cx="935405" cy="20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2143122"/>
            <a:ext cx="8640000" cy="276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5269951" y="2264719"/>
            <a:ext cx="678347" cy="23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021025" y="2743949"/>
            <a:ext cx="2206413" cy="214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5184265" y="3201722"/>
            <a:ext cx="278479" cy="1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2214546" y="3571882"/>
            <a:ext cx="420562" cy="3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4270282" y="4088658"/>
            <a:ext cx="1792264" cy="24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 flipH="1">
            <a:off x="911371" y="4567890"/>
            <a:ext cx="660232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1892497" y="4567890"/>
            <a:ext cx="171371" cy="1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3120662" y="4567890"/>
            <a:ext cx="278479" cy="1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5462745" y="4567890"/>
            <a:ext cx="164231" cy="1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6726613" y="4567890"/>
            <a:ext cx="164231" cy="1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7940497" y="4567890"/>
            <a:ext cx="292760" cy="1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28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46414" y="924468"/>
            <a:ext cx="171371" cy="1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8050" y="924469"/>
            <a:ext cx="164231" cy="17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5521" y="1375186"/>
            <a:ext cx="299900" cy="1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4496" y="1833058"/>
            <a:ext cx="407008" cy="1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9521" y="2290931"/>
            <a:ext cx="1942214" cy="1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09521" y="2727342"/>
            <a:ext cx="1435239" cy="23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685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65917" y="1381413"/>
            <a:ext cx="221355" cy="17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65917" y="1838544"/>
            <a:ext cx="221355" cy="17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65917" y="2295675"/>
            <a:ext cx="221355" cy="17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65917" y="2745664"/>
            <a:ext cx="221355" cy="17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30215" y="3181367"/>
            <a:ext cx="257057" cy="23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757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53356" y="1402909"/>
            <a:ext cx="214214" cy="18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9008" y="2317274"/>
            <a:ext cx="221355" cy="18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00790"/>
            <a:ext cx="8640000" cy="1921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12563" y="565093"/>
            <a:ext cx="185653" cy="19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6893" y="1529483"/>
            <a:ext cx="192793" cy="18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472492"/>
            <a:ext cx="8640000" cy="2242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112332" y="2586754"/>
            <a:ext cx="178512" cy="1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334018" y="3500852"/>
            <a:ext cx="221355" cy="1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714362"/>
            <a:ext cx="8640000" cy="2318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27604" y="2231674"/>
            <a:ext cx="178512" cy="18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3429006"/>
            <a:ext cx="8640000" cy="844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545751" y="3536367"/>
            <a:ext cx="221355" cy="1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71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32628" y="1903622"/>
            <a:ext cx="1196232" cy="882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9090" y="1903622"/>
            <a:ext cx="997157" cy="109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5620" y="1903622"/>
            <a:ext cx="926578" cy="109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52100" y="1903622"/>
            <a:ext cx="1134676" cy="116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82743" y="3254567"/>
            <a:ext cx="1428099" cy="18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60727" y="3254567"/>
            <a:ext cx="1820826" cy="18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24297" y="3254567"/>
            <a:ext cx="1820826" cy="18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873620" y="3254567"/>
            <a:ext cx="1935074" cy="18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全屏显示(16:9)</PresentationFormat>
  <Paragraphs>0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10</cp:revision>
  <dcterms:created xsi:type="dcterms:W3CDTF">2022-07-08T08:37:27Z</dcterms:created>
  <dcterms:modified xsi:type="dcterms:W3CDTF">2022-07-18T14:08:49Z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