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6" r:id="rId15"/>
    <p:sldId id="277" r:id="rId16"/>
    <p:sldId id="279" r:id="rId17"/>
    <p:sldId id="281" r:id="rId18"/>
    <p:sldId id="282" r:id="rId19"/>
    <p:sldId id="283" r:id="rId20"/>
  </p:sldIdLst>
  <p:sldSz cx="9144000" cy="5143500" type="screen16x9"/>
  <p:notesSz cx="6858000" cy="9144000"/>
  <p:defaultTextStyle>
    <a:defPPr>
      <a:defRPr lang="zh-CN"/>
    </a:defPPr>
    <a:lvl1pPr marL="0" lvl="0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lvl="1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lvl="2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lvl="3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lvl="4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lvl="5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lvl="6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lvl="7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lvl="8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180" y="-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2504" cy="339447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1"/>
            <a:ext cx="4032504" cy="339447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100"/>
            </a:lvl1pPr>
            <a:lvl2pPr marL="257175" indent="0">
              <a:buNone/>
              <a:defRPr sz="1000"/>
            </a:lvl2pPr>
            <a:lvl3pPr marL="514350" indent="0">
              <a:buNone/>
              <a:defRPr sz="900"/>
            </a:lvl3pPr>
            <a:lvl4pPr marL="771525" indent="0">
              <a:buNone/>
              <a:defRPr sz="800"/>
            </a:lvl4pPr>
            <a:lvl5pPr marL="1028700" indent="0">
              <a:buNone/>
              <a:defRPr sz="800"/>
            </a:lvl5pPr>
            <a:lvl6pPr marL="1285875" indent="0">
              <a:buNone/>
              <a:defRPr sz="800"/>
            </a:lvl6pPr>
            <a:lvl7pPr marL="1543050" indent="0">
              <a:buNone/>
              <a:defRPr sz="800"/>
            </a:lvl7pPr>
            <a:lvl8pPr marL="1800225" indent="0">
              <a:buNone/>
              <a:defRPr sz="800"/>
            </a:lvl8pPr>
            <a:lvl9pPr marL="2057400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>
              <a:defRPr sz="11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 algn="ctr">
              <a:defRPr sz="11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 algn="r">
              <a:defRPr sz="11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lvl="1" indent="-214313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142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109256" y="895695"/>
            <a:ext cx="185653" cy="192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80893" y="2216837"/>
            <a:ext cx="178512" cy="185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42858"/>
            <a:ext cx="8640000" cy="2671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64034" y="1571272"/>
            <a:ext cx="1024794" cy="690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34580" y="1571272"/>
            <a:ext cx="1006810" cy="690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05125" y="1571272"/>
            <a:ext cx="1142479" cy="761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11" name="img_16777215" descr="1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60" y="3246507"/>
            <a:ext cx="8640000" cy="1682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4"/>
          <p:cNvSpPr/>
          <p:nvPr/>
        </p:nvSpPr>
        <p:spPr bwMode="white">
          <a:xfrm>
            <a:off x="904098" y="3762056"/>
            <a:ext cx="1028231" cy="667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3588924" y="3762056"/>
            <a:ext cx="1135339" cy="809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6259470" y="3762056"/>
            <a:ext cx="1135339" cy="881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1"/>
            <a:ext cx="8640000" cy="2203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54017" y="1382310"/>
            <a:ext cx="2906182" cy="228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6876" y="1825849"/>
            <a:ext cx="1642314" cy="228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280" y="214296"/>
            <a:ext cx="8640000" cy="1870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1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470" y="2357436"/>
            <a:ext cx="8640000" cy="2200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1011040" y="3450517"/>
            <a:ext cx="1142479" cy="957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2346312" y="3450517"/>
            <a:ext cx="1492364" cy="957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>
        <p:nvSpPr>
          <p:cNvPr id="11" name="任意多边形 10"/>
          <p:cNvSpPr/>
          <p:nvPr/>
        </p:nvSpPr>
        <p:spPr>
          <a:xfrm>
            <a:off x="5484395" y="3323770"/>
            <a:ext cx="899409" cy="1041817"/>
          </a:xfrm>
          <a:custGeom>
            <a:avLst/>
            <a:gdLst>
              <a:gd name="connsiteX0" fmla="*/ 816964 w 899409"/>
              <a:gd name="connsiteY0" fmla="*/ 1041817 h 1041817"/>
              <a:gd name="connsiteX1" fmla="*/ 539645 w 899409"/>
              <a:gd name="connsiteY1" fmla="*/ 1041817 h 1041817"/>
              <a:gd name="connsiteX2" fmla="*/ 0 w 899409"/>
              <a:gd name="connsiteY2" fmla="*/ 974361 h 1041817"/>
              <a:gd name="connsiteX3" fmla="*/ 299803 w 899409"/>
              <a:gd name="connsiteY3" fmla="*/ 0 h 1041817"/>
              <a:gd name="connsiteX4" fmla="*/ 899409 w 899409"/>
              <a:gd name="connsiteY4" fmla="*/ 569627 h 1041817"/>
              <a:gd name="connsiteX5" fmla="*/ 816964 w 899409"/>
              <a:gd name="connsiteY5" fmla="*/ 1041817 h 104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409" h="1041817">
                <a:moveTo>
                  <a:pt x="816964" y="1041817"/>
                </a:moveTo>
                <a:lnTo>
                  <a:pt x="539645" y="1041817"/>
                </a:lnTo>
                <a:lnTo>
                  <a:pt x="0" y="974361"/>
                </a:lnTo>
                <a:lnTo>
                  <a:pt x="299803" y="0"/>
                </a:lnTo>
                <a:lnTo>
                  <a:pt x="899409" y="569627"/>
                </a:lnTo>
                <a:lnTo>
                  <a:pt x="816964" y="10418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7463096" y="3653554"/>
            <a:ext cx="1071797" cy="704538"/>
          </a:xfrm>
          <a:custGeom>
            <a:avLst/>
            <a:gdLst>
              <a:gd name="connsiteX0" fmla="*/ 944381 w 1071797"/>
              <a:gd name="connsiteY0" fmla="*/ 0 h 704538"/>
              <a:gd name="connsiteX1" fmla="*/ 0 w 1071797"/>
              <a:gd name="connsiteY1" fmla="*/ 247338 h 704538"/>
              <a:gd name="connsiteX2" fmla="*/ 0 w 1071797"/>
              <a:gd name="connsiteY2" fmla="*/ 457200 h 704538"/>
              <a:gd name="connsiteX3" fmla="*/ 149902 w 1071797"/>
              <a:gd name="connsiteY3" fmla="*/ 682052 h 704538"/>
              <a:gd name="connsiteX4" fmla="*/ 277318 w 1071797"/>
              <a:gd name="connsiteY4" fmla="*/ 622092 h 704538"/>
              <a:gd name="connsiteX5" fmla="*/ 337279 w 1071797"/>
              <a:gd name="connsiteY5" fmla="*/ 704538 h 704538"/>
              <a:gd name="connsiteX6" fmla="*/ 712033 w 1071797"/>
              <a:gd name="connsiteY6" fmla="*/ 667062 h 704538"/>
              <a:gd name="connsiteX7" fmla="*/ 1071797 w 1071797"/>
              <a:gd name="connsiteY7" fmla="*/ 434715 h 704538"/>
              <a:gd name="connsiteX8" fmla="*/ 944381 w 1071797"/>
              <a:gd name="connsiteY8" fmla="*/ 0 h 70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797" h="704538">
                <a:moveTo>
                  <a:pt x="944381" y="0"/>
                </a:moveTo>
                <a:lnTo>
                  <a:pt x="0" y="247338"/>
                </a:lnTo>
                <a:lnTo>
                  <a:pt x="0" y="457200"/>
                </a:lnTo>
                <a:lnTo>
                  <a:pt x="149902" y="682052"/>
                </a:lnTo>
                <a:lnTo>
                  <a:pt x="277318" y="622092"/>
                </a:lnTo>
                <a:lnTo>
                  <a:pt x="337279" y="704538"/>
                </a:lnTo>
                <a:lnTo>
                  <a:pt x="712033" y="667062"/>
                </a:lnTo>
                <a:lnTo>
                  <a:pt x="1071797" y="434715"/>
                </a:lnTo>
                <a:lnTo>
                  <a:pt x="94438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2928926" y="1364105"/>
            <a:ext cx="3501854" cy="644577"/>
          </a:xfrm>
          <a:custGeom>
            <a:avLst/>
            <a:gdLst>
              <a:gd name="connsiteX0" fmla="*/ 0 w 3477718"/>
              <a:gd name="connsiteY0" fmla="*/ 412229 h 644577"/>
              <a:gd name="connsiteX1" fmla="*/ 801974 w 3477718"/>
              <a:gd name="connsiteY1" fmla="*/ 644577 h 644577"/>
              <a:gd name="connsiteX2" fmla="*/ 3477718 w 3477718"/>
              <a:gd name="connsiteY2" fmla="*/ 637082 h 644577"/>
              <a:gd name="connsiteX3" fmla="*/ 3477718 w 3477718"/>
              <a:gd name="connsiteY3" fmla="*/ 164892 h 644577"/>
              <a:gd name="connsiteX4" fmla="*/ 3477718 w 3477718"/>
              <a:gd name="connsiteY4" fmla="*/ 0 h 644577"/>
              <a:gd name="connsiteX5" fmla="*/ 629587 w 3477718"/>
              <a:gd name="connsiteY5" fmla="*/ 52465 h 644577"/>
              <a:gd name="connsiteX6" fmla="*/ 0 w 3477718"/>
              <a:gd name="connsiteY6" fmla="*/ 412229 h 64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7718" h="644577">
                <a:moveTo>
                  <a:pt x="0" y="412229"/>
                </a:moveTo>
                <a:lnTo>
                  <a:pt x="801974" y="644577"/>
                </a:lnTo>
                <a:lnTo>
                  <a:pt x="3477718" y="637082"/>
                </a:lnTo>
                <a:lnTo>
                  <a:pt x="3477718" y="164892"/>
                </a:lnTo>
                <a:lnTo>
                  <a:pt x="3477718" y="0"/>
                </a:lnTo>
                <a:lnTo>
                  <a:pt x="629587" y="52465"/>
                </a:lnTo>
                <a:lnTo>
                  <a:pt x="0" y="412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156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18347" y="2672605"/>
            <a:ext cx="164231" cy="18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31604" y="2672605"/>
            <a:ext cx="171371" cy="18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16728" y="2672605"/>
            <a:ext cx="164231" cy="18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285734"/>
            <a:ext cx="8640000" cy="2813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8412" y="3429088"/>
            <a:ext cx="8640000" cy="1285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1189850" y="3543381"/>
            <a:ext cx="2599140" cy="242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189850" y="3964838"/>
            <a:ext cx="2020760" cy="242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1"/>
            <a:ext cx="8640000" cy="2083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14480" y="1740946"/>
            <a:ext cx="4143404" cy="830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7" name="img_16777215" descr="2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2786064"/>
            <a:ext cx="8640000" cy="1675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1985422" y="3316073"/>
            <a:ext cx="2434909" cy="243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2478116" y="3760135"/>
            <a:ext cx="1063934" cy="193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1971142" y="4154062"/>
            <a:ext cx="2135008" cy="243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107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68132" y="1767320"/>
            <a:ext cx="5561388" cy="123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873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89752" y="2603903"/>
            <a:ext cx="3641653" cy="235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89752" y="3025576"/>
            <a:ext cx="2006479" cy="242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300" y="1757363"/>
            <a:ext cx="6883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85734"/>
            <a:ext cx="8640000" cy="2189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75405" y="793701"/>
            <a:ext cx="528396" cy="243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03604" y="793701"/>
            <a:ext cx="535537" cy="243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45322" y="793701"/>
            <a:ext cx="535537" cy="243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30314" y="800856"/>
            <a:ext cx="535537" cy="236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51702" y="1709473"/>
            <a:ext cx="285620" cy="236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53851" y="2167360"/>
            <a:ext cx="271339" cy="228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11" name="img_16777215" descr="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60" y="2500312"/>
            <a:ext cx="8640000" cy="2297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4"/>
          <p:cNvSpPr/>
          <p:nvPr/>
        </p:nvSpPr>
        <p:spPr bwMode="white">
          <a:xfrm>
            <a:off x="4788528" y="2650618"/>
            <a:ext cx="278479" cy="236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6737883" y="2650618"/>
            <a:ext cx="278479" cy="236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3139073" y="3108699"/>
            <a:ext cx="278479" cy="236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5031305" y="3101542"/>
            <a:ext cx="271339" cy="236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2746346" y="4497257"/>
            <a:ext cx="1813685" cy="18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7" name="Rectangle 9"/>
          <p:cNvSpPr/>
          <p:nvPr/>
        </p:nvSpPr>
        <p:spPr bwMode="white">
          <a:xfrm>
            <a:off x="6545090" y="4475784"/>
            <a:ext cx="2027900" cy="243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1"/>
            <a:ext cx="8640000" cy="2408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89189" y="945807"/>
            <a:ext cx="285620" cy="235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23735" y="945807"/>
            <a:ext cx="542678" cy="235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17984" y="1424704"/>
            <a:ext cx="164231" cy="18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81619" y="1424703"/>
            <a:ext cx="114248" cy="178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23834" y="1424703"/>
            <a:ext cx="157091" cy="178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6958" y="2861394"/>
            <a:ext cx="521256" cy="243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53685" y="2861394"/>
            <a:ext cx="528396" cy="243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17553" y="2861394"/>
            <a:ext cx="528396" cy="243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881421" y="2861394"/>
            <a:ext cx="528396" cy="243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145289" y="2861394"/>
            <a:ext cx="521256" cy="243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428610"/>
            <a:ext cx="8640000" cy="2613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42316" y="564292"/>
            <a:ext cx="171371" cy="185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05323" y="564292"/>
            <a:ext cx="164231" cy="185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48992" y="1506922"/>
            <a:ext cx="285620" cy="178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55241" y="1506922"/>
            <a:ext cx="164231" cy="178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9" name="img_16777215" descr="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3214692"/>
            <a:ext cx="8640000" cy="1708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5098414" y="3707808"/>
            <a:ext cx="2177851" cy="250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1735240" y="4150899"/>
            <a:ext cx="1406678" cy="242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4798513" y="4143752"/>
            <a:ext cx="2306380" cy="250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1542447" y="4615430"/>
            <a:ext cx="1178182" cy="185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1"/>
            <a:ext cx="8640000" cy="1752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24165" y="938723"/>
            <a:ext cx="299900" cy="185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82513" y="1374952"/>
            <a:ext cx="299900" cy="185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53256" y="2254560"/>
            <a:ext cx="278479" cy="185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204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88297" y="1375317"/>
            <a:ext cx="221355" cy="186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87835" y="2255494"/>
            <a:ext cx="221355" cy="178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626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609421" y="924512"/>
            <a:ext cx="178512" cy="186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03670" y="1847770"/>
            <a:ext cx="214214" cy="178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60264" y="1840612"/>
            <a:ext cx="192793" cy="19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09884" y="2763869"/>
            <a:ext cx="192793" cy="186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1"/>
            <a:ext cx="8640000" cy="2303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195934" y="1017486"/>
            <a:ext cx="178512" cy="178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46612" y="2326790"/>
            <a:ext cx="214214" cy="186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全屏显示(16:9)</PresentationFormat>
  <Paragraphs>0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10</cp:revision>
  <dcterms:created xsi:type="dcterms:W3CDTF">2022-07-08T08:37:27Z</dcterms:created>
  <dcterms:modified xsi:type="dcterms:W3CDTF">2022-07-18T14:02:05Z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