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8" r:id="rId9"/>
    <p:sldId id="270" r:id="rId10"/>
    <p:sldId id="271" r:id="rId11"/>
    <p:sldId id="273" r:id="rId12"/>
    <p:sldId id="275" r:id="rId13"/>
    <p:sldId id="277" r:id="rId14"/>
    <p:sldId id="287" r:id="rId15"/>
    <p:sldId id="279" r:id="rId16"/>
    <p:sldId id="280" r:id="rId17"/>
    <p:sldId id="281" r:id="rId18"/>
    <p:sldId id="282" r:id="rId19"/>
    <p:sldId id="283" r:id="rId20"/>
    <p:sldId id="284" r:id="rId21"/>
    <p:sldId id="286" r:id="rId22"/>
  </p:sldIdLst>
  <p:sldSz cx="9144000" cy="5143500" type="screen16x9"/>
  <p:notesSz cx="6858000" cy="9144000"/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600" y="-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1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>
              <a:defRPr sz="11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algn="ctr">
              <a:defRPr sz="11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algn="r">
              <a:defRPr sz="11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1666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82082" y="1718118"/>
            <a:ext cx="2827636" cy="243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7885" y="2161452"/>
            <a:ext cx="299900" cy="1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7" name="img_16777215" descr="1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2604116"/>
            <a:ext cx="8640000" cy="1324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3738842" y="3134098"/>
            <a:ext cx="1792264" cy="23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3039073" y="3599623"/>
            <a:ext cx="164231" cy="17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1354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96066" y="1354547"/>
            <a:ext cx="1035371" cy="23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53587" y="1820279"/>
            <a:ext cx="792595" cy="186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45818" y="1820279"/>
            <a:ext cx="299900" cy="186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8" name="img_16777215" descr="1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285998"/>
            <a:ext cx="8640000" cy="1286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3289091" y="2815069"/>
            <a:ext cx="2806214" cy="243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2903503" y="3286945"/>
            <a:ext cx="542678" cy="18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642924"/>
            <a:ext cx="8640000" cy="508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1333104"/>
            <a:ext cx="8640000" cy="2913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810000"/>
            <a:ext cx="8640000" cy="1784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13720" y="967636"/>
            <a:ext cx="656925" cy="18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5141" y="967636"/>
            <a:ext cx="549818" cy="18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49357" y="1419049"/>
            <a:ext cx="164231" cy="179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90744" y="1419049"/>
            <a:ext cx="114248" cy="179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49357" y="1863297"/>
            <a:ext cx="164231" cy="18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76464" y="1863297"/>
            <a:ext cx="164231" cy="18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35174" y="2307545"/>
            <a:ext cx="542678" cy="18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76563" y="2307545"/>
            <a:ext cx="528396" cy="18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280" y="571486"/>
            <a:ext cx="8640000" cy="1403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矩形 2"/>
          <p:cNvSpPr/>
          <p:nvPr/>
        </p:nvSpPr>
        <p:spPr>
          <a:xfrm>
            <a:off x="642910" y="1500180"/>
            <a:ext cx="485778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181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32595" y="1503927"/>
            <a:ext cx="178512" cy="186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8298" y="1503927"/>
            <a:ext cx="171371" cy="186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9736" y="2054777"/>
            <a:ext cx="164231" cy="186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95107" y="2054776"/>
            <a:ext cx="164231" cy="178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46711" y="2605626"/>
            <a:ext cx="164231" cy="186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09686" y="2605626"/>
            <a:ext cx="171371" cy="186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497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61058" y="2162763"/>
            <a:ext cx="4791272" cy="1095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110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31074" y="938748"/>
            <a:ext cx="2299239" cy="243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6165" y="1389367"/>
            <a:ext cx="1192463" cy="185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75008" y="1811376"/>
            <a:ext cx="1185322" cy="185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32066" y="2233384"/>
            <a:ext cx="1178182" cy="185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53223" y="2655392"/>
            <a:ext cx="1185322" cy="185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142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46182" y="1816912"/>
            <a:ext cx="671207" cy="185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2611" y="1816912"/>
            <a:ext cx="671207" cy="185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60363" y="2238244"/>
            <a:ext cx="799736" cy="185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2760" y="2238244"/>
            <a:ext cx="799736" cy="185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45884" y="2659576"/>
            <a:ext cx="1171041" cy="185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2154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66479" y="1790448"/>
            <a:ext cx="1192463" cy="178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3537" y="2212684"/>
            <a:ext cx="1185322" cy="18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66479" y="2212684"/>
            <a:ext cx="1185322" cy="18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03537" y="2642078"/>
            <a:ext cx="1178182" cy="178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52298" y="2642078"/>
            <a:ext cx="257057" cy="18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4175" y="1719263"/>
            <a:ext cx="58356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156" y="285734"/>
            <a:ext cx="8640000" cy="2095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2632638"/>
            <a:ext cx="8640000" cy="1725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785786" y="2714626"/>
            <a:ext cx="4500594" cy="17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810000"/>
            <a:ext cx="8640000" cy="2615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13786" y="1324511"/>
            <a:ext cx="535537" cy="228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2596" y="1317365"/>
            <a:ext cx="535537" cy="242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40332" y="1338803"/>
            <a:ext cx="278479" cy="18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8530" y="2224906"/>
            <a:ext cx="535537" cy="228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2579" y="2667956"/>
            <a:ext cx="1235306" cy="235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41489" y="2667956"/>
            <a:ext cx="971107" cy="235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90447" y="2667956"/>
            <a:ext cx="721190" cy="235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63009" y="3139591"/>
            <a:ext cx="913983" cy="178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41124" y="3139591"/>
            <a:ext cx="892562" cy="178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968861" y="3139591"/>
            <a:ext cx="164231" cy="178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156" y="810001"/>
            <a:ext cx="8640000" cy="2384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60098" y="996142"/>
            <a:ext cx="506975" cy="236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2048" y="996142"/>
            <a:ext cx="1235306" cy="236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96561" y="1969810"/>
            <a:ext cx="1306710" cy="186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73552" y="1948332"/>
            <a:ext cx="592661" cy="236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16792" y="2413688"/>
            <a:ext cx="1178182" cy="186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89089" y="2843248"/>
            <a:ext cx="585521" cy="24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94709" y="2850407"/>
            <a:ext cx="978248" cy="22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810000"/>
            <a:ext cx="8640000" cy="2586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969587" y="1524404"/>
            <a:ext cx="264198" cy="18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91142" y="2603153"/>
            <a:ext cx="164231" cy="18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54712" y="2603153"/>
            <a:ext cx="164231" cy="18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41390" y="3096092"/>
            <a:ext cx="1163900" cy="18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69224" y="3096092"/>
            <a:ext cx="1071074" cy="18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2071671" y="2071684"/>
            <a:ext cx="214314" cy="192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>
        <p:nvSpPr>
          <p:cNvPr id="12" name="任意多边形 11"/>
          <p:cNvSpPr/>
          <p:nvPr/>
        </p:nvSpPr>
        <p:spPr>
          <a:xfrm>
            <a:off x="1931487" y="1515850"/>
            <a:ext cx="254271" cy="200484"/>
          </a:xfrm>
          <a:custGeom>
            <a:avLst/>
            <a:gdLst>
              <a:gd name="connsiteX0" fmla="*/ 156474 w 254271"/>
              <a:gd name="connsiteY0" fmla="*/ 0 h 200484"/>
              <a:gd name="connsiteX1" fmla="*/ 29339 w 254271"/>
              <a:gd name="connsiteY1" fmla="*/ 78238 h 200484"/>
              <a:gd name="connsiteX2" fmla="*/ 0 w 254271"/>
              <a:gd name="connsiteY2" fmla="*/ 88017 h 200484"/>
              <a:gd name="connsiteX3" fmla="*/ 166254 w 254271"/>
              <a:gd name="connsiteY3" fmla="*/ 190704 h 200484"/>
              <a:gd name="connsiteX4" fmla="*/ 205373 w 254271"/>
              <a:gd name="connsiteY4" fmla="*/ 200484 h 200484"/>
              <a:gd name="connsiteX5" fmla="*/ 254271 w 254271"/>
              <a:gd name="connsiteY5" fmla="*/ 185814 h 200484"/>
              <a:gd name="connsiteX6" fmla="*/ 249381 w 254271"/>
              <a:gd name="connsiteY6" fmla="*/ 9780 h 200484"/>
              <a:gd name="connsiteX7" fmla="*/ 156474 w 254271"/>
              <a:gd name="connsiteY7" fmla="*/ 0 h 20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271" h="200484">
                <a:moveTo>
                  <a:pt x="156474" y="0"/>
                </a:moveTo>
                <a:lnTo>
                  <a:pt x="29339" y="78238"/>
                </a:lnTo>
                <a:lnTo>
                  <a:pt x="0" y="88017"/>
                </a:lnTo>
                <a:lnTo>
                  <a:pt x="166254" y="190704"/>
                </a:lnTo>
                <a:lnTo>
                  <a:pt x="205373" y="200484"/>
                </a:lnTo>
                <a:lnTo>
                  <a:pt x="254271" y="185814"/>
                </a:lnTo>
                <a:lnTo>
                  <a:pt x="249381" y="9780"/>
                </a:lnTo>
                <a:lnTo>
                  <a:pt x="15647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6337232" y="2068402"/>
            <a:ext cx="273831" cy="244492"/>
          </a:xfrm>
          <a:custGeom>
            <a:avLst/>
            <a:gdLst>
              <a:gd name="connsiteX0" fmla="*/ 268941 w 273831"/>
              <a:gd name="connsiteY0" fmla="*/ 0 h 244492"/>
              <a:gd name="connsiteX1" fmla="*/ 273831 w 273831"/>
              <a:gd name="connsiteY1" fmla="*/ 171145 h 244492"/>
              <a:gd name="connsiteX2" fmla="*/ 195594 w 273831"/>
              <a:gd name="connsiteY2" fmla="*/ 244492 h 244492"/>
              <a:gd name="connsiteX3" fmla="*/ 0 w 273831"/>
              <a:gd name="connsiteY3" fmla="*/ 122246 h 244492"/>
              <a:gd name="connsiteX4" fmla="*/ 24449 w 273831"/>
              <a:gd name="connsiteY4" fmla="*/ 24449 h 244492"/>
              <a:gd name="connsiteX5" fmla="*/ 268941 w 273831"/>
              <a:gd name="connsiteY5" fmla="*/ 0 h 24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831" h="244492">
                <a:moveTo>
                  <a:pt x="268941" y="0"/>
                </a:moveTo>
                <a:lnTo>
                  <a:pt x="273831" y="171145"/>
                </a:lnTo>
                <a:lnTo>
                  <a:pt x="195594" y="244492"/>
                </a:lnTo>
                <a:lnTo>
                  <a:pt x="0" y="122246"/>
                </a:lnTo>
                <a:lnTo>
                  <a:pt x="24449" y="24449"/>
                </a:lnTo>
                <a:lnTo>
                  <a:pt x="2689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1845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523075" y="1417899"/>
            <a:ext cx="214214" cy="171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23075" y="1861307"/>
            <a:ext cx="214214" cy="171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23075" y="2361930"/>
            <a:ext cx="214214" cy="171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731472"/>
            <a:ext cx="8640000" cy="840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8501090" y="2786064"/>
            <a:ext cx="307536" cy="285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8429652" y="3143254"/>
            <a:ext cx="378975" cy="30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357172"/>
            <a:ext cx="8640000" cy="2055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91968" y="844145"/>
            <a:ext cx="185653" cy="193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84001" y="1674866"/>
            <a:ext cx="178512" cy="18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944" y="2410313"/>
            <a:ext cx="8640000" cy="2494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3623374" y="2503238"/>
            <a:ext cx="214214" cy="18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786944" y="3339567"/>
            <a:ext cx="221355" cy="18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7586349" y="4168748"/>
            <a:ext cx="192793" cy="192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789800"/>
            <a:ext cx="8640000" cy="424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1428742"/>
            <a:ext cx="8640000" cy="2801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2406578" y="3857634"/>
            <a:ext cx="808099" cy="285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6212463" y="3857634"/>
            <a:ext cx="1502809" cy="285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530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61057" y="3025603"/>
            <a:ext cx="1299570" cy="192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52529" y="3025603"/>
            <a:ext cx="1185322" cy="192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全屏显示(16:9)</PresentationFormat>
  <Paragraphs>0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10</cp:revision>
  <dcterms:created xsi:type="dcterms:W3CDTF">2022-07-08T08:37:27Z</dcterms:created>
  <dcterms:modified xsi:type="dcterms:W3CDTF">2022-07-18T14:14:08Z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