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 showGuides="1">
      <p:cViewPr varScale="1">
        <p:scale>
          <a:sx n="85" d="100"/>
          <a:sy n="85" d="100"/>
        </p:scale>
        <p:origin x="264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644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3504" y="1425087"/>
            <a:ext cx="264198" cy="1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21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23438" y="1017157"/>
            <a:ext cx="285620" cy="19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2578" y="3174447"/>
            <a:ext cx="285620" cy="1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4744" y="3174447"/>
            <a:ext cx="278479" cy="1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7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9091" y="2246219"/>
            <a:ext cx="264198" cy="17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1967" y="2646360"/>
            <a:ext cx="385586" cy="17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6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8281" y="1303199"/>
            <a:ext cx="4312859" cy="67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8281" y="2568361"/>
            <a:ext cx="5219702" cy="67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21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6612" y="2278423"/>
            <a:ext cx="3013289" cy="66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48" y="428610"/>
            <a:ext cx="8640000" cy="146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1976046"/>
            <a:ext cx="8640000" cy="277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909751" y="2569131"/>
            <a:ext cx="307041" cy="19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259966" y="2826372"/>
            <a:ext cx="307041" cy="19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967536" y="2997866"/>
            <a:ext cx="299900" cy="1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323570" y="2969284"/>
            <a:ext cx="164231" cy="1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324891" y="3197944"/>
            <a:ext cx="299900" cy="1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3603041" y="3197944"/>
            <a:ext cx="299900" cy="1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1675106" y="3398021"/>
            <a:ext cx="299900" cy="19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859767" y="2783499"/>
            <a:ext cx="399868" cy="167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4209982" y="3033595"/>
            <a:ext cx="399868" cy="142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2910412" y="3197944"/>
            <a:ext cx="399868" cy="1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2260627" y="3398021"/>
            <a:ext cx="399868" cy="10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3560197" y="3398021"/>
            <a:ext cx="399868" cy="10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1610842" y="3605243"/>
            <a:ext cx="399868" cy="85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778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4000" y="1359916"/>
            <a:ext cx="5640992" cy="111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09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8132" y="1748510"/>
            <a:ext cx="3991537" cy="67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86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8131" y="1819316"/>
            <a:ext cx="2577719" cy="67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10000"/>
            <a:ext cx="8640000" cy="2464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8084" y="2546053"/>
            <a:ext cx="1942214" cy="67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8794" y="2546053"/>
            <a:ext cx="2320661" cy="2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1747838"/>
            <a:ext cx="67881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02" y="515891"/>
            <a:ext cx="8640000" cy="123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6179" y="1462173"/>
            <a:ext cx="164231" cy="17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1873213"/>
            <a:ext cx="8640000" cy="2913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74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7918" y="953329"/>
            <a:ext cx="299900" cy="18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8331" y="1214428"/>
            <a:ext cx="374711" cy="50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6182" y="1383314"/>
            <a:ext cx="428628" cy="25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8942" y="1820466"/>
            <a:ext cx="399868" cy="25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39075" y="2214560"/>
            <a:ext cx="421289" cy="2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95687"/>
            <a:ext cx="8640000" cy="17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19274" y="738823"/>
            <a:ext cx="407008" cy="1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6877" y="1175389"/>
            <a:ext cx="164231" cy="1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390" y="1175389"/>
            <a:ext cx="171371" cy="1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1868" y="1175389"/>
            <a:ext cx="264198" cy="1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5422" y="2048523"/>
            <a:ext cx="292760" cy="1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369805"/>
            <a:ext cx="8640000" cy="1773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7526216" y="2491380"/>
            <a:ext cx="292760" cy="1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278282" y="3800112"/>
            <a:ext cx="299900" cy="1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12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1868" y="2557002"/>
            <a:ext cx="171371" cy="1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3686" y="2557002"/>
            <a:ext cx="171371" cy="1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01818" y="2542681"/>
            <a:ext cx="264198" cy="22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8610"/>
            <a:ext cx="8640000" cy="252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04497" y="1415437"/>
            <a:ext cx="214214" cy="17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4497" y="1823039"/>
            <a:ext cx="214214" cy="17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8795" y="2631094"/>
            <a:ext cx="249917" cy="23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44" y="2976178"/>
            <a:ext cx="8640000" cy="165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8221853" y="3498315"/>
            <a:ext cx="214214" cy="17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221853" y="4320860"/>
            <a:ext cx="214214" cy="17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00048"/>
            <a:ext cx="8640000" cy="284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55670" y="1415593"/>
            <a:ext cx="178512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265" y="2645857"/>
            <a:ext cx="178512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036" y="3357568"/>
            <a:ext cx="8640000" cy="1213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495375" y="3896220"/>
            <a:ext cx="192793" cy="18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60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0893" y="953095"/>
            <a:ext cx="192793" cy="19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8496" y="2233795"/>
            <a:ext cx="178512" cy="18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</cp:lastModifiedBy>
  <cp:revision>10</cp:revision>
  <dcterms:created xsi:type="dcterms:W3CDTF">2022-07-08T08:37:27Z</dcterms:created>
  <dcterms:modified xsi:type="dcterms:W3CDTF">2022-07-19T14:47:30Z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