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5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80" y="-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ctr"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r">
              <a:defRPr sz="11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402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0827" y="1868294"/>
            <a:ext cx="171371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7339" y="1868294"/>
            <a:ext cx="171371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3851" y="1868294"/>
            <a:ext cx="164231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80364" y="1868294"/>
            <a:ext cx="164231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60827" y="2347387"/>
            <a:ext cx="292760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1620" y="2347387"/>
            <a:ext cx="278479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88132" y="2347387"/>
            <a:ext cx="278479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80364" y="2347387"/>
            <a:ext cx="299900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75107" y="2833630"/>
            <a:ext cx="278479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67339" y="2833630"/>
            <a:ext cx="171371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73851" y="2833630"/>
            <a:ext cx="292760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51703" y="2833630"/>
            <a:ext cx="278479" cy="18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817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5306" y="1389183"/>
            <a:ext cx="1142479" cy="18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7322" y="1389183"/>
            <a:ext cx="499835" cy="18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7868" y="1389183"/>
            <a:ext cx="1263868" cy="18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5552" y="1714494"/>
            <a:ext cx="1403307" cy="1357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46149" y="1785932"/>
            <a:ext cx="1085355" cy="178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786446" y="1857370"/>
            <a:ext cx="2714644" cy="13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33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53983" y="910149"/>
            <a:ext cx="499835" cy="18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6000" y="910149"/>
            <a:ext cx="1256727" cy="18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6545" y="910149"/>
            <a:ext cx="371306" cy="18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10546" y="1285866"/>
            <a:ext cx="1099636" cy="178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643570" y="1285866"/>
            <a:ext cx="2500330" cy="142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71472" y="1285866"/>
            <a:ext cx="1500198" cy="1670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9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414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31901" y="1881469"/>
            <a:ext cx="1135339" cy="83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9884" y="1785932"/>
            <a:ext cx="1253224" cy="75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45388" y="1714494"/>
            <a:ext cx="1441255" cy="83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458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25322" y="1860574"/>
            <a:ext cx="2913322" cy="156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453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6628" y="1882981"/>
            <a:ext cx="4118446" cy="104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35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8794" y="1360004"/>
            <a:ext cx="3929090" cy="206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878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6628" y="1417001"/>
            <a:ext cx="3118314" cy="101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476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89488" y="1948237"/>
            <a:ext cx="2411074" cy="105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14296"/>
            <a:ext cx="8640000" cy="1066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70" y="1428742"/>
            <a:ext cx="8640000" cy="2409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110677" y="1628957"/>
            <a:ext cx="128528" cy="17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195702" y="1621807"/>
            <a:ext cx="171371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894809" y="1628957"/>
            <a:ext cx="164231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896792" y="2043690"/>
            <a:ext cx="171371" cy="19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1746511" y="2050840"/>
            <a:ext cx="185653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2996099" y="2043690"/>
            <a:ext cx="171371" cy="19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3852957" y="2043690"/>
            <a:ext cx="178512" cy="19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5473850" y="2043690"/>
            <a:ext cx="164231" cy="19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6552065" y="2043690"/>
            <a:ext cx="171371" cy="19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1418049" y="2422669"/>
            <a:ext cx="171371" cy="19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1753652" y="2422669"/>
            <a:ext cx="164231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2367734" y="2365464"/>
            <a:ext cx="285620" cy="24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8" name="Rectangle 16"/>
          <p:cNvSpPr/>
          <p:nvPr/>
        </p:nvSpPr>
        <p:spPr bwMode="white">
          <a:xfrm>
            <a:off x="3517354" y="2422669"/>
            <a:ext cx="178512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9" name="Rectangle 17"/>
          <p:cNvSpPr/>
          <p:nvPr/>
        </p:nvSpPr>
        <p:spPr bwMode="white">
          <a:xfrm>
            <a:off x="3860099" y="2422669"/>
            <a:ext cx="171371" cy="19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0" name="Rectangle 18"/>
          <p:cNvSpPr/>
          <p:nvPr/>
        </p:nvSpPr>
        <p:spPr bwMode="white">
          <a:xfrm>
            <a:off x="6216462" y="2422669"/>
            <a:ext cx="171371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1" name="Rectangle 19"/>
          <p:cNvSpPr/>
          <p:nvPr/>
        </p:nvSpPr>
        <p:spPr bwMode="white">
          <a:xfrm>
            <a:off x="6544924" y="2422669"/>
            <a:ext cx="185653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2" name="Rectangle 20"/>
          <p:cNvSpPr/>
          <p:nvPr/>
        </p:nvSpPr>
        <p:spPr bwMode="white">
          <a:xfrm>
            <a:off x="1753652" y="2837401"/>
            <a:ext cx="164231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3" name="Rectangle 21"/>
          <p:cNvSpPr/>
          <p:nvPr/>
        </p:nvSpPr>
        <p:spPr bwMode="white">
          <a:xfrm>
            <a:off x="3852958" y="2844551"/>
            <a:ext cx="185653" cy="17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4" name="Rectangle 22"/>
          <p:cNvSpPr/>
          <p:nvPr/>
        </p:nvSpPr>
        <p:spPr bwMode="white">
          <a:xfrm>
            <a:off x="6237884" y="2844551"/>
            <a:ext cx="121388" cy="17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5" name="Rectangle 23"/>
          <p:cNvSpPr/>
          <p:nvPr/>
        </p:nvSpPr>
        <p:spPr bwMode="white">
          <a:xfrm>
            <a:off x="6552065" y="2837401"/>
            <a:ext cx="164231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6" name="Rectangle 24"/>
          <p:cNvSpPr/>
          <p:nvPr/>
        </p:nvSpPr>
        <p:spPr bwMode="white">
          <a:xfrm>
            <a:off x="1753652" y="3209230"/>
            <a:ext cx="164231" cy="19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7" name="Rectangle 25"/>
          <p:cNvSpPr/>
          <p:nvPr/>
        </p:nvSpPr>
        <p:spPr bwMode="white">
          <a:xfrm>
            <a:off x="3852958" y="3216380"/>
            <a:ext cx="185653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8" name="Rectangle 26"/>
          <p:cNvSpPr/>
          <p:nvPr/>
        </p:nvSpPr>
        <p:spPr bwMode="white">
          <a:xfrm>
            <a:off x="6237884" y="3216380"/>
            <a:ext cx="121388" cy="1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9" name="Rectangle 27"/>
          <p:cNvSpPr/>
          <p:nvPr/>
        </p:nvSpPr>
        <p:spPr bwMode="white">
          <a:xfrm>
            <a:off x="6552065" y="3209230"/>
            <a:ext cx="164231" cy="19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304"/>
            <a:ext cx="6750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14296"/>
            <a:ext cx="8640000" cy="2344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83967" y="793379"/>
            <a:ext cx="285620" cy="23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2116" y="793379"/>
            <a:ext cx="528396" cy="23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2580" y="1265226"/>
            <a:ext cx="535537" cy="2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91538" y="1272375"/>
            <a:ext cx="278479" cy="23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27505" y="1772817"/>
            <a:ext cx="157091" cy="17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20860" y="2244664"/>
            <a:ext cx="278479" cy="18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585535"/>
            <a:ext cx="8640000" cy="2415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4748794" y="2749877"/>
            <a:ext cx="307041" cy="185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162281" y="2821330"/>
            <a:ext cx="285620" cy="3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4191836" y="3228611"/>
            <a:ext cx="292760" cy="185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6598183" y="3221465"/>
            <a:ext cx="278479" cy="221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3949059" y="3693054"/>
            <a:ext cx="278479" cy="22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5834149" y="3693054"/>
            <a:ext cx="285620" cy="23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7912034" y="3707345"/>
            <a:ext cx="421289" cy="185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2106811" y="4664813"/>
            <a:ext cx="164231" cy="185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4877324" y="4664813"/>
            <a:ext cx="171371" cy="185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7662117" y="4671958"/>
            <a:ext cx="164231" cy="17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14296"/>
            <a:ext cx="8640000" cy="2833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73785" y="335923"/>
            <a:ext cx="2006479" cy="23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5240" y="1430577"/>
            <a:ext cx="171371" cy="1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4842" y="2081644"/>
            <a:ext cx="1435239" cy="21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1421" y="2668321"/>
            <a:ext cx="299900" cy="1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73421" y="2668321"/>
            <a:ext cx="414149" cy="1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70" y="3214692"/>
            <a:ext cx="8640000" cy="1915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2432296" y="3786196"/>
            <a:ext cx="285620" cy="26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072066" y="3786196"/>
            <a:ext cx="423503" cy="26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7858149" y="3714758"/>
            <a:ext cx="415074" cy="338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1285852" y="4643451"/>
            <a:ext cx="418114" cy="36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590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75438" y="1490591"/>
            <a:ext cx="271339" cy="1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843" y="1490591"/>
            <a:ext cx="271339" cy="1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3818" y="2013571"/>
            <a:ext cx="271339" cy="1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4331" y="2013571"/>
            <a:ext cx="271339" cy="1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30512" y="2013571"/>
            <a:ext cx="264198" cy="1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143372" y="1500180"/>
            <a:ext cx="271339" cy="1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805397"/>
            <a:ext cx="8640000" cy="1358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25952" y="1377293"/>
            <a:ext cx="207074" cy="17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25952" y="1841958"/>
            <a:ext cx="214214" cy="17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942" y="2162719"/>
            <a:ext cx="8640000" cy="169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8147306" y="2277144"/>
            <a:ext cx="214214" cy="171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8111603" y="2699084"/>
            <a:ext cx="249917" cy="228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8147306" y="3585875"/>
            <a:ext cx="214214" cy="171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14296"/>
            <a:ext cx="8640000" cy="220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29191" y="785800"/>
            <a:ext cx="280694" cy="23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4744" y="1643056"/>
            <a:ext cx="288396" cy="24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428874"/>
            <a:ext cx="8640000" cy="1741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714877" y="2428875"/>
            <a:ext cx="323536" cy="32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177390" y="3357569"/>
            <a:ext cx="394742" cy="26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303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44727" y="953199"/>
            <a:ext cx="178512" cy="1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710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11207" y="3241764"/>
            <a:ext cx="407008" cy="17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0215" y="3241764"/>
            <a:ext cx="421289" cy="17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0645" y="3241764"/>
            <a:ext cx="421289" cy="17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全屏显示(16:9)</PresentationFormat>
  <Paragraphs>0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10</cp:revision>
  <dcterms:created xsi:type="dcterms:W3CDTF">2022-07-08T08:37:27Z</dcterms:created>
  <dcterms:modified xsi:type="dcterms:W3CDTF">2022-07-18T13:58:17Z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