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67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1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54235" y="4500570"/>
            <a:ext cx="7544520" cy="143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51046"/>
            <a:ext cx="37211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96" y="2857496"/>
            <a:ext cx="5778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8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4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584" y="4572008"/>
            <a:ext cx="8640000" cy="1742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714480" y="4773063"/>
            <a:ext cx="3496008" cy="1292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42852"/>
            <a:ext cx="8640000" cy="3283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3245692"/>
            <a:ext cx="8640000" cy="3603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823118" y="3531714"/>
            <a:ext cx="7249217" cy="3022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1408"/>
            <a:ext cx="8640000" cy="3376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2792" y="3871870"/>
            <a:ext cx="8640000" cy="2414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931074" y="3714752"/>
            <a:ext cx="7144432" cy="2786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4"/>
            <a:ext cx="8640000" cy="4391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098" y="4052446"/>
            <a:ext cx="8640000" cy="3377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965994" y="4195542"/>
            <a:ext cx="7782668" cy="3071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71546"/>
            <a:ext cx="8640000" cy="3341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5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64555" y="3434200"/>
            <a:ext cx="1028798" cy="34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3287" y="3958415"/>
            <a:ext cx="295303" cy="35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06959" y="3958415"/>
            <a:ext cx="504873" cy="35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2022-07-19T11:57:07Z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