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8" r:id="rId9"/>
    <p:sldId id="269" r:id="rId10"/>
    <p:sldId id="270" r:id="rId11"/>
    <p:sldId id="271" r:id="rId12"/>
    <p:sldId id="273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2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5658" y="2996211"/>
            <a:ext cx="6553825" cy="1267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57166"/>
            <a:ext cx="8640000" cy="4422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4774165"/>
            <a:ext cx="8640000" cy="1655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823118" y="5013360"/>
            <a:ext cx="7392105" cy="1272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8196172" y="6113658"/>
            <a:ext cx="219095" cy="162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924178"/>
            <a:ext cx="44640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850" y="2265360"/>
            <a:ext cx="37211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4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1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16132" y="3026750"/>
            <a:ext cx="7201587" cy="213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1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35184" y="2263258"/>
            <a:ext cx="7192061" cy="213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57232"/>
            <a:ext cx="8640000" cy="3185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4134926"/>
            <a:ext cx="8640000" cy="2032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5767065" y="4468827"/>
            <a:ext cx="533450" cy="352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834646"/>
            <a:ext cx="8640000" cy="4581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485162" y="949173"/>
            <a:ext cx="828754" cy="381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894556" y="1378653"/>
            <a:ext cx="723969" cy="295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6048073" y="1626796"/>
            <a:ext cx="695391" cy="30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894556" y="1846308"/>
            <a:ext cx="723969" cy="30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4323883" y="2113540"/>
            <a:ext cx="685865" cy="30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894556" y="2323507"/>
            <a:ext cx="723969" cy="30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2666375" y="2571651"/>
            <a:ext cx="685865" cy="30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894556" y="2800707"/>
            <a:ext cx="723969" cy="30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894556" y="3277906"/>
            <a:ext cx="723969" cy="295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3"/>
          <p:cNvSpPr/>
          <p:nvPr/>
        </p:nvSpPr>
        <p:spPr bwMode="white">
          <a:xfrm>
            <a:off x="5886132" y="1979924"/>
            <a:ext cx="952590" cy="2901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4"/>
          <p:cNvSpPr/>
          <p:nvPr/>
        </p:nvSpPr>
        <p:spPr bwMode="white">
          <a:xfrm>
            <a:off x="4209572" y="2457123"/>
            <a:ext cx="943065" cy="242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5"/>
          <p:cNvSpPr/>
          <p:nvPr/>
        </p:nvSpPr>
        <p:spPr bwMode="white">
          <a:xfrm>
            <a:off x="894556" y="3745561"/>
            <a:ext cx="723969" cy="30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6"/>
          <p:cNvSpPr/>
          <p:nvPr/>
        </p:nvSpPr>
        <p:spPr bwMode="white">
          <a:xfrm>
            <a:off x="2523486" y="2934322"/>
            <a:ext cx="943065" cy="194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7"/>
          <p:cNvSpPr/>
          <p:nvPr/>
        </p:nvSpPr>
        <p:spPr bwMode="white">
          <a:xfrm>
            <a:off x="1142230" y="4222760"/>
            <a:ext cx="476295" cy="295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8"/>
          <p:cNvSpPr/>
          <p:nvPr/>
        </p:nvSpPr>
        <p:spPr bwMode="white">
          <a:xfrm>
            <a:off x="1351800" y="4690416"/>
            <a:ext cx="266725" cy="30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9"/>
          <p:cNvSpPr/>
          <p:nvPr/>
        </p:nvSpPr>
        <p:spPr bwMode="white">
          <a:xfrm>
            <a:off x="2609220" y="4967191"/>
            <a:ext cx="809702" cy="362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0"/>
          <p:cNvSpPr/>
          <p:nvPr/>
        </p:nvSpPr>
        <p:spPr bwMode="white">
          <a:xfrm>
            <a:off x="4285780" y="4967191"/>
            <a:ext cx="809702" cy="362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1"/>
          <p:cNvSpPr/>
          <p:nvPr/>
        </p:nvSpPr>
        <p:spPr bwMode="white">
          <a:xfrm>
            <a:off x="5962340" y="4967191"/>
            <a:ext cx="800176" cy="362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2"/>
          <p:cNvSpPr/>
          <p:nvPr/>
        </p:nvSpPr>
        <p:spPr bwMode="white">
          <a:xfrm>
            <a:off x="7219760" y="4938559"/>
            <a:ext cx="828754" cy="391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71462"/>
            <a:ext cx="8640000" cy="915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6" name="img_16777215" descr="7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284786"/>
            <a:ext cx="8640000" cy="1573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Rectangle 4"/>
          <p:cNvSpPr/>
          <p:nvPr/>
        </p:nvSpPr>
        <p:spPr bwMode="white">
          <a:xfrm>
            <a:off x="3912052" y="6352681"/>
            <a:ext cx="962116" cy="457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1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1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7080" y="2875142"/>
            <a:ext cx="7087276" cy="209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2022-07-19T11:52:33Z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