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9" r:id="rId9"/>
    <p:sldId id="271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9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6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2824" y="4061995"/>
            <a:ext cx="1514619" cy="342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5" y="1917696"/>
            <a:ext cx="381635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34" y="2714620"/>
            <a:ext cx="60452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14"/>
            <a:ext cx="8640000" cy="22647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174335"/>
            <a:ext cx="8640000" cy="20320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466772" y="3349109"/>
            <a:ext cx="3753208" cy="752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5602" y="4063602"/>
            <a:ext cx="8640000" cy="258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528413" y="4407616"/>
            <a:ext cx="2924454" cy="410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528192" y="5277208"/>
            <a:ext cx="1514619" cy="40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7072331" y="5143512"/>
            <a:ext cx="771320" cy="47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3261687" y="6137244"/>
            <a:ext cx="2924454" cy="57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5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31281" y="1442622"/>
            <a:ext cx="2657728" cy="5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21226" y="2857496"/>
            <a:ext cx="3448379" cy="722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7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28728" y="2214554"/>
            <a:ext cx="941145" cy="62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4423" y="3168154"/>
            <a:ext cx="714443" cy="343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9322" y="3929066"/>
            <a:ext cx="1143008" cy="571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25746" y="3911096"/>
            <a:ext cx="1724189" cy="438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85728"/>
            <a:ext cx="8640000" cy="2621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0046" y="2421036"/>
            <a:ext cx="381036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849042"/>
            <a:ext cx="8640000" cy="1768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744456" y="4091652"/>
            <a:ext cx="390562" cy="315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4357694"/>
            <a:ext cx="8640000" cy="1690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7687301" y="5532637"/>
            <a:ext cx="447717" cy="43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408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1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4803383"/>
            <a:ext cx="8640000" cy="1983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4"/>
          <p:cNvSpPr/>
          <p:nvPr/>
        </p:nvSpPr>
        <p:spPr bwMode="white">
          <a:xfrm>
            <a:off x="1214414" y="2428868"/>
            <a:ext cx="2286016" cy="17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"/>
          <p:cNvSpPr/>
          <p:nvPr/>
        </p:nvSpPr>
        <p:spPr bwMode="white">
          <a:xfrm>
            <a:off x="857225" y="5143512"/>
            <a:ext cx="3286148" cy="48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3643306" y="2500306"/>
            <a:ext cx="2286016" cy="228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4"/>
          <p:cNvSpPr/>
          <p:nvPr/>
        </p:nvSpPr>
        <p:spPr bwMode="white">
          <a:xfrm>
            <a:off x="4500562" y="5000636"/>
            <a:ext cx="3571900" cy="7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6286512" y="2571744"/>
            <a:ext cx="2357454" cy="2071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714348" y="5857892"/>
            <a:ext cx="4214842" cy="785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71480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786579" y="2563290"/>
            <a:ext cx="983466" cy="651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563422"/>
            <a:ext cx="8640000" cy="2577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928794" y="5286389"/>
            <a:ext cx="971730" cy="58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2022-07-19T11:44:15Z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