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9" autoAdjust="0"/>
    <p:restoredTop sz="94660"/>
  </p:normalViewPr>
  <p:slideViewPr>
    <p:cSldViewPr showGuides="1">
      <p:cViewPr varScale="1">
        <p:scale>
          <a:sx n="64" d="100"/>
          <a:sy n="64" d="100"/>
        </p:scale>
        <p:origin x="-4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4621" y="4681830"/>
            <a:ext cx="2533891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642918"/>
            <a:ext cx="8640000" cy="336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4134926"/>
            <a:ext cx="8640000" cy="1896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614" y="4392183"/>
            <a:ext cx="7582624" cy="1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2940050"/>
            <a:ext cx="29210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7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9934"/>
            <a:ext cx="8640000" cy="1742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224784"/>
            <a:ext cx="8640000" cy="427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519391" y="3484691"/>
            <a:ext cx="2000441" cy="32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519391" y="4238727"/>
            <a:ext cx="2000441" cy="32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519391" y="4857760"/>
            <a:ext cx="2057596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519391" y="5715016"/>
            <a:ext cx="2057596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28670"/>
            <a:ext cx="8640000" cy="251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49980" y="2830058"/>
            <a:ext cx="4782006" cy="458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498206"/>
            <a:ext cx="8640000" cy="2636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156966" y="3746617"/>
            <a:ext cx="4791532" cy="45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156966" y="4606503"/>
            <a:ext cx="4791532" cy="45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156966" y="5466389"/>
            <a:ext cx="4791532" cy="45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6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31192" y="2074189"/>
            <a:ext cx="3686527" cy="468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6308" y="2934546"/>
            <a:ext cx="3562690" cy="45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214818"/>
            <a:ext cx="8640000" cy="1450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4319127" y="4252982"/>
            <a:ext cx="3638897" cy="45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300075" y="4615544"/>
            <a:ext cx="495347" cy="66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575665" y="5092600"/>
            <a:ext cx="3553164" cy="45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8590" y="2928934"/>
            <a:ext cx="1266945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