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209361"/>
            <a:ext cx="8640000" cy="2423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0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470" y="2097618"/>
            <a:ext cx="8640000" cy="4688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98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1285860"/>
            <a:ext cx="7465938" cy="1697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7925" y="1857364"/>
            <a:ext cx="4248150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4750" y="2641600"/>
            <a:ext cx="42545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3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103232" y="3322235"/>
            <a:ext cx="514399" cy="34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74654" y="4161881"/>
            <a:ext cx="476295" cy="34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4654" y="5001527"/>
            <a:ext cx="542976" cy="3434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06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921137" y="5143286"/>
            <a:ext cx="504873" cy="34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17278" y="5143286"/>
            <a:ext cx="457243" cy="3433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4356"/>
            <a:ext cx="8640000" cy="1752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2301486"/>
            <a:ext cx="8640000" cy="3619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485162" y="5366984"/>
            <a:ext cx="533450" cy="343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590829" y="5366984"/>
            <a:ext cx="514399" cy="3437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6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40233" y="5011398"/>
            <a:ext cx="466769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45900" y="5011398"/>
            <a:ext cx="533450" cy="343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038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11435" y="4197640"/>
            <a:ext cx="285777" cy="34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26628" y="4197640"/>
            <a:ext cx="285777" cy="3432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0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785794"/>
            <a:ext cx="8640000" cy="3684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680941" y="3238982"/>
            <a:ext cx="266725" cy="31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66807" y="3238982"/>
            <a:ext cx="276251" cy="31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52672" y="3238982"/>
            <a:ext cx="285777" cy="31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8064" y="3238982"/>
            <a:ext cx="266725" cy="31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443455" y="3238982"/>
            <a:ext cx="266725" cy="315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8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718" y="4349240"/>
            <a:ext cx="8640000" cy="1726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4"/>
          <p:cNvSpPr/>
          <p:nvPr/>
        </p:nvSpPr>
        <p:spPr bwMode="white">
          <a:xfrm>
            <a:off x="5395605" y="4530524"/>
            <a:ext cx="2562469" cy="45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251614" y="5456030"/>
            <a:ext cx="6687188" cy="4579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7100743" y="5513278"/>
            <a:ext cx="190518" cy="333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7</cp:revision>
  <dcterms:created xsi:type="dcterms:W3CDTF">2022-07-08T08:37:27Z</dcterms:created>
  <dcterms:modified xsi:type="dcterms:W3CDTF">2022-07-19T11:21:19Z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