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8" r:id="rId10"/>
    <p:sldId id="269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78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01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2668046"/>
            <a:ext cx="8640000" cy="2546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251614" y="2887442"/>
            <a:ext cx="5153517" cy="2136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24"/>
            <a:ext cx="8640000" cy="3869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4098" y="3522244"/>
            <a:ext cx="8640000" cy="3264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366082" y="5393036"/>
            <a:ext cx="3905622" cy="1298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5738475" y="5440760"/>
            <a:ext cx="1505093" cy="362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64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77984" y="2950792"/>
            <a:ext cx="3905622" cy="1298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50377" y="2998516"/>
            <a:ext cx="1505093" cy="362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925" y="1936746"/>
            <a:ext cx="42481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0900" y="2714620"/>
            <a:ext cx="4902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53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928926" y="5786454"/>
            <a:ext cx="928693" cy="636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6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143372" y="1928802"/>
            <a:ext cx="1000132" cy="714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54412" y="3958239"/>
            <a:ext cx="504873" cy="352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85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02262" y="2157994"/>
            <a:ext cx="304829" cy="343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16970" y="3016573"/>
            <a:ext cx="533450" cy="343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11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5668" y="3857628"/>
            <a:ext cx="8640000" cy="2502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2037564" y="4077317"/>
            <a:ext cx="5677442" cy="2177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4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844930" y="4054472"/>
            <a:ext cx="5896538" cy="1315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85728"/>
            <a:ext cx="8640000" cy="3243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660" y="3452296"/>
            <a:ext cx="8640000" cy="3325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42844" y="3500438"/>
            <a:ext cx="7572428" cy="3357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18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2022-07-19T10:57:41Z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