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7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14810" y="1214422"/>
            <a:ext cx="1143007" cy="561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596" y="2987948"/>
            <a:ext cx="7572427" cy="2227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22744"/>
            <a:ext cx="8640000" cy="5247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784" y="5351711"/>
            <a:ext cx="8640000" cy="1434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51680" y="5504764"/>
            <a:ext cx="7573098" cy="125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974846"/>
            <a:ext cx="75819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2786058"/>
            <a:ext cx="5734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220853"/>
            <a:ext cx="8640000" cy="4565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337565"/>
            <a:ext cx="7858875" cy="214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4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6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6606" y="2004978"/>
            <a:ext cx="7134906" cy="130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9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825439"/>
            <a:ext cx="7201587" cy="2136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8944"/>
            <a:ext cx="8640000" cy="1639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1935161"/>
            <a:ext cx="8640000" cy="449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5539240" y="3022937"/>
            <a:ext cx="666813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814609" y="3194691"/>
            <a:ext cx="666813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4291346" y="3175607"/>
            <a:ext cx="666813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6777608" y="3185149"/>
            <a:ext cx="666813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3052977" y="3585909"/>
            <a:ext cx="666813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1786031" y="3500032"/>
            <a:ext cx="714443" cy="242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4272294" y="3500032"/>
            <a:ext cx="714443" cy="242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5510662" y="3328278"/>
            <a:ext cx="714443" cy="259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6749030" y="3500032"/>
            <a:ext cx="714443" cy="242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/>
          <p:cNvSpPr/>
          <p:nvPr/>
        </p:nvSpPr>
        <p:spPr bwMode="white">
          <a:xfrm>
            <a:off x="3024400" y="3891250"/>
            <a:ext cx="723969" cy="2032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2022-07-19T10:52:19Z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