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5" r:id="rId7"/>
    <p:sldId id="266" r:id="rId8"/>
    <p:sldId id="267" r:id="rId9"/>
    <p:sldId id="270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99" autoAdjust="0"/>
    <p:restoredTop sz="94660"/>
  </p:normalViewPr>
  <p:slideViewPr>
    <p:cSldViewPr showGuides="1">
      <p:cViewPr varScale="1">
        <p:scale>
          <a:sx n="64" d="100"/>
          <a:sy n="64" d="100"/>
        </p:scale>
        <p:origin x="-568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30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28604"/>
            <a:ext cx="72744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378544" y="2097239"/>
            <a:ext cx="336853" cy="240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25343" y="2402085"/>
            <a:ext cx="376954" cy="248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94986" y="3324648"/>
            <a:ext cx="216548" cy="240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32146" y="3324648"/>
            <a:ext cx="216548" cy="240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74280" y="2345929"/>
            <a:ext cx="593503" cy="3449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09408" y="3942364"/>
            <a:ext cx="216548" cy="256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221079" y="2658798"/>
            <a:ext cx="593503" cy="3136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94478" y="3589383"/>
            <a:ext cx="593503" cy="2206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247679" y="3589383"/>
            <a:ext cx="593503" cy="2206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292860" y="4207099"/>
            <a:ext cx="601523" cy="1588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1974846"/>
            <a:ext cx="75819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9110" y="2714620"/>
            <a:ext cx="61976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178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594" y="571480"/>
            <a:ext cx="8640000" cy="837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718" y="1311061"/>
            <a:ext cx="8640000" cy="4824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594" y="419528"/>
            <a:ext cx="8640000" cy="1080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562" y="1357298"/>
            <a:ext cx="8640000" cy="49792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41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16132" y="3161183"/>
            <a:ext cx="7030121" cy="1317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69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25658" y="2846165"/>
            <a:ext cx="7153958" cy="1317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5921"/>
            <a:ext cx="8640000" cy="1568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8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1288" y="1577665"/>
            <a:ext cx="8640000" cy="686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9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222" y="2149169"/>
            <a:ext cx="8640000" cy="4565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68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286248" y="1285861"/>
            <a:ext cx="340247" cy="461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40454" y="2071678"/>
            <a:ext cx="1476515" cy="523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88216" y="2786058"/>
            <a:ext cx="1476515" cy="580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88789" y="4510451"/>
            <a:ext cx="466769" cy="561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2022-07-19T10:40:58Z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