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2" r:id="rId14"/>
    <p:sldId id="274" r:id="rId15"/>
    <p:sldId id="275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3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6606" y="2110171"/>
            <a:ext cx="7087276" cy="2041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1480"/>
            <a:ext cx="8640000" cy="2613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3127076"/>
            <a:ext cx="8640000" cy="3008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93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89759"/>
            <a:ext cx="7115854" cy="2049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7166"/>
            <a:ext cx="8640000" cy="3740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536" y="4065481"/>
            <a:ext cx="8640000" cy="1926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386020"/>
            <a:ext cx="7077750" cy="204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974846"/>
            <a:ext cx="75819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38" y="2786058"/>
            <a:ext cx="71501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9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3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33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40762" y="1261543"/>
            <a:ext cx="971642" cy="449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5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16132" y="2110929"/>
            <a:ext cx="7327768" cy="294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9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71472" y="2989128"/>
            <a:ext cx="7484351" cy="2109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89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346" y="1978497"/>
            <a:ext cx="8640000" cy="4379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2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7080" y="1908798"/>
            <a:ext cx="6572877" cy="203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2022-07-19T10:35:44Z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