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9" r:id="rId10"/>
    <p:sldId id="271" r:id="rId11"/>
    <p:sldId id="273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1" autoAdjust="0"/>
    <p:restoredTop sz="94660"/>
  </p:normalViewPr>
  <p:slideViewPr>
    <p:cSldViewPr showGuides="1">
      <p:cViewPr varScale="1">
        <p:scale>
          <a:sx n="64" d="100"/>
          <a:sy n="64" d="100"/>
        </p:scale>
        <p:origin x="-5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8604"/>
            <a:ext cx="8640000" cy="4535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642" y="4929198"/>
            <a:ext cx="8640000" cy="1588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071538" y="5235436"/>
            <a:ext cx="7639779" cy="126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974846"/>
            <a:ext cx="75819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112" y="2786058"/>
            <a:ext cx="6864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2068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277538"/>
            <a:ext cx="8640000" cy="4033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500298" y="4714884"/>
            <a:ext cx="905099" cy="57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252763" y="5767113"/>
            <a:ext cx="533450" cy="352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8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042"/>
            <a:ext cx="8640000" cy="33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43174" y="3071810"/>
            <a:ext cx="1516551" cy="61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77736"/>
            <a:ext cx="8640000" cy="251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321887" y="4045268"/>
            <a:ext cx="542976" cy="34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312361" y="4866973"/>
            <a:ext cx="552502" cy="34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711567" y="5688679"/>
            <a:ext cx="457243" cy="66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682990" y="6013539"/>
            <a:ext cx="504873" cy="66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1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8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7080" y="2091197"/>
            <a:ext cx="6639558" cy="210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2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328" y="3500597"/>
            <a:ext cx="8640000" cy="2357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857224" y="3691471"/>
            <a:ext cx="733495" cy="43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628823" y="3681927"/>
            <a:ext cx="6410937" cy="209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0937"/>
            <a:ext cx="8640000" cy="468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270" y="5085845"/>
            <a:ext cx="8640000" cy="1557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500166" y="5305666"/>
            <a:ext cx="5639338" cy="1271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2022-07-19T10:32:33Z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