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2" r:id="rId5"/>
    <p:sldId id="264" r:id="rId6"/>
    <p:sldId id="266" r:id="rId7"/>
    <p:sldId id="267" r:id="rId8"/>
    <p:sldId id="268" r:id="rId9"/>
    <p:sldId id="269" r:id="rId10"/>
    <p:sldId id="271" r:id="rId11"/>
    <p:sldId id="273" r:id="rId12"/>
    <p:sldId id="274" r:id="rId13"/>
    <p:sldId id="276" r:id="rId14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-780" y="-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1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00108"/>
            <a:ext cx="8640000" cy="24341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 descr="12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18544" y="3097552"/>
            <a:ext cx="8640000" cy="27518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4"/>
          <p:cNvSpPr/>
          <p:nvPr/>
        </p:nvSpPr>
        <p:spPr bwMode="white">
          <a:xfrm>
            <a:off x="5533560" y="4291947"/>
            <a:ext cx="581080" cy="8790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3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845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4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6083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254324" y="1911247"/>
            <a:ext cx="95259" cy="4777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350465" y="1911247"/>
            <a:ext cx="95259" cy="4777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311479" y="2398531"/>
            <a:ext cx="457243" cy="573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931325" y="2398531"/>
            <a:ext cx="457243" cy="573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img_16777215" descr="15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4233102"/>
            <a:ext cx="8640000" cy="16962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Rectangle 4"/>
          <p:cNvSpPr/>
          <p:nvPr/>
        </p:nvSpPr>
        <p:spPr bwMode="white">
          <a:xfrm>
            <a:off x="177896" y="4442748"/>
            <a:ext cx="7715986" cy="12483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3075" y="1962146"/>
            <a:ext cx="565785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2066" y="2786058"/>
            <a:ext cx="442595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0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928670"/>
            <a:ext cx="8640000" cy="9979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 descr="1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8662" y="1745387"/>
            <a:ext cx="8640000" cy="43898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4"/>
          <p:cNvSpPr/>
          <p:nvPr/>
        </p:nvSpPr>
        <p:spPr bwMode="white">
          <a:xfrm>
            <a:off x="6882355" y="2804665"/>
            <a:ext cx="457243" cy="10974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5"/>
          <p:cNvSpPr/>
          <p:nvPr/>
        </p:nvSpPr>
        <p:spPr bwMode="white">
          <a:xfrm>
            <a:off x="3186302" y="2919182"/>
            <a:ext cx="581080" cy="12596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6"/>
          <p:cNvSpPr/>
          <p:nvPr/>
        </p:nvSpPr>
        <p:spPr bwMode="white">
          <a:xfrm>
            <a:off x="2748110" y="4159778"/>
            <a:ext cx="485821" cy="9447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7"/>
          <p:cNvSpPr/>
          <p:nvPr/>
        </p:nvSpPr>
        <p:spPr bwMode="white">
          <a:xfrm>
            <a:off x="7101451" y="3978460"/>
            <a:ext cx="323880" cy="11356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8"/>
          <p:cNvSpPr/>
          <p:nvPr/>
        </p:nvSpPr>
        <p:spPr bwMode="white">
          <a:xfrm>
            <a:off x="3872168" y="5715295"/>
            <a:ext cx="190518" cy="3435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2057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7027025" y="2215368"/>
            <a:ext cx="342932" cy="1908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807488" y="2425268"/>
            <a:ext cx="2190959" cy="12116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273375" y="2673331"/>
            <a:ext cx="1590826" cy="9540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892780" y="3656045"/>
            <a:ext cx="161940" cy="858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img_16777215" descr="3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6908" y="4572008"/>
            <a:ext cx="8640000" cy="9824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Rectangle 4"/>
          <p:cNvSpPr/>
          <p:nvPr/>
        </p:nvSpPr>
        <p:spPr bwMode="white">
          <a:xfrm>
            <a:off x="2714612" y="4857761"/>
            <a:ext cx="428084" cy="3819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797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759638" y="2395644"/>
            <a:ext cx="257199" cy="21069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778910" y="2395644"/>
            <a:ext cx="257199" cy="21069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img_16777215" descr="5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46974" y="4359909"/>
            <a:ext cx="8640000" cy="9979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4"/>
          <p:cNvSpPr/>
          <p:nvPr/>
        </p:nvSpPr>
        <p:spPr bwMode="white">
          <a:xfrm>
            <a:off x="3061681" y="4714884"/>
            <a:ext cx="1009746" cy="8572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6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745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2787995" y="2414421"/>
            <a:ext cx="4029459" cy="21541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7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2367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2749891" y="2244854"/>
            <a:ext cx="4077089" cy="20432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8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996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3388127" y="2977277"/>
            <a:ext cx="3410275" cy="21451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9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6296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10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18610" y="2757230"/>
            <a:ext cx="8640000" cy="31721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4"/>
          <p:cNvSpPr/>
          <p:nvPr/>
        </p:nvSpPr>
        <p:spPr bwMode="white">
          <a:xfrm>
            <a:off x="2680506" y="2919656"/>
            <a:ext cx="2838721" cy="27612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全屏显示(4:3)</PresentationFormat>
  <Paragraphs>0</Paragraphs>
  <Slides>13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4" baseType="lpstr">
      <vt:lpstr>默认设计模板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lenovo</cp:lastModifiedBy>
  <cp:revision>6</cp:revision>
  <dcterms:created xsi:type="dcterms:W3CDTF">2022-07-08T08:37:27Z</dcterms:created>
  <dcterms:modified xsi:type="dcterms:W3CDTF">2022-07-19T10:17:23Z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D1B028CF41814425A11B615539C190CF</vt:lpwstr>
  </property>
</Properties>
</file>