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6" r:id="rId8"/>
    <p:sldId id="267" r:id="rId9"/>
    <p:sldId id="268" r:id="rId10"/>
    <p:sldId id="269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40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142900"/>
            <a:ext cx="8640000" cy="3243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693398" y="1793865"/>
            <a:ext cx="1457464" cy="391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55294" y="2538041"/>
            <a:ext cx="1495567" cy="40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075185"/>
            <a:ext cx="8640000" cy="3997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5664820" y="3256440"/>
            <a:ext cx="1486041" cy="400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5664820" y="4010079"/>
            <a:ext cx="1486041" cy="400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5769605" y="4754180"/>
            <a:ext cx="1266945" cy="400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5693398" y="5507819"/>
            <a:ext cx="1457464" cy="400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8"/>
          <p:cNvSpPr/>
          <p:nvPr/>
        </p:nvSpPr>
        <p:spPr bwMode="white">
          <a:xfrm>
            <a:off x="5693398" y="6251919"/>
            <a:ext cx="1457464" cy="400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2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7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59065" y="4895686"/>
            <a:ext cx="4505755" cy="45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974846"/>
            <a:ext cx="56578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86058"/>
            <a:ext cx="88074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1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998227" y="3309877"/>
            <a:ext cx="285777" cy="352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11876" y="4138934"/>
            <a:ext cx="285777" cy="352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50950" y="4138934"/>
            <a:ext cx="276251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12141" y="4967991"/>
            <a:ext cx="285777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57232"/>
            <a:ext cx="8640000" cy="2523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35360" y="2730540"/>
            <a:ext cx="3838941" cy="458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222" y="3420546"/>
            <a:ext cx="8640000" cy="2533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385147" y="3621319"/>
            <a:ext cx="495347" cy="430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5652754" y="3611759"/>
            <a:ext cx="952590" cy="449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5900428" y="4424414"/>
            <a:ext cx="1752767" cy="458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4309601" y="5246630"/>
            <a:ext cx="1867078" cy="449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33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226628" y="1242399"/>
            <a:ext cx="314355" cy="343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02482" y="2895054"/>
            <a:ext cx="314355" cy="343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0042"/>
            <a:ext cx="8640000" cy="1789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2206100"/>
            <a:ext cx="8640000" cy="4120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5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97168" y="2958043"/>
            <a:ext cx="1486041" cy="352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22063" y="2958043"/>
            <a:ext cx="1514619" cy="352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16749" y="3787432"/>
            <a:ext cx="1524145" cy="352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3331" y="4607289"/>
            <a:ext cx="1733715" cy="352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33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44754" y="2873261"/>
            <a:ext cx="1990915" cy="352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55029" y="2873261"/>
            <a:ext cx="1981389" cy="352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4280" y="3693583"/>
            <a:ext cx="2000441" cy="352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78866" y="3693583"/>
            <a:ext cx="1733715" cy="352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65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2022-07-19T09:37:29Z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