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0" r:id="rId4"/>
    <p:sldId id="262" r:id="rId5"/>
    <p:sldId id="264" r:id="rId6"/>
    <p:sldId id="266" r:id="rId7"/>
    <p:sldId id="267" r:id="rId8"/>
    <p:sldId id="269" r:id="rId9"/>
    <p:sldId id="271" r:id="rId10"/>
    <p:sldId id="273" r:id="rId11"/>
    <p:sldId id="274" r:id="rId12"/>
    <p:sldId id="275" r:id="rId13"/>
    <p:sldId id="276" r:id="rId14"/>
  </p:sldIdLst>
  <p:sldSz cx="9144000" cy="6858000" type="screen4x3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256" autoAdjust="0"/>
    <p:restoredTop sz="94660"/>
  </p:normalViewPr>
  <p:slideViewPr>
    <p:cSldViewPr showGuides="1">
      <p:cViewPr varScale="1">
        <p:scale>
          <a:sx n="64" d="100"/>
          <a:sy n="64" d="100"/>
        </p:scale>
        <p:origin x="-696" y="-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" descr="QQ截图2022070816335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13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62377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3854897" y="1442557"/>
            <a:ext cx="523925" cy="3434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950156" y="2285993"/>
            <a:ext cx="704917" cy="3682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978734" y="3169476"/>
            <a:ext cx="743020" cy="3530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14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19701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2092604" y="3588667"/>
            <a:ext cx="276251" cy="3433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578425" y="4628381"/>
            <a:ext cx="276251" cy="3722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15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07473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654412" y="2502780"/>
            <a:ext cx="314355" cy="3437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911611" y="3543606"/>
            <a:ext cx="285777" cy="3437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4" descr="QQ截图2022070816365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43075" y="1903408"/>
            <a:ext cx="5657850" cy="88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71682" y="2714620"/>
            <a:ext cx="5486400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0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171662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9" name="img_16777215" descr="1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3033818"/>
            <a:ext cx="8640000" cy="289551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1" name="Rectangle 5"/>
          <p:cNvSpPr/>
          <p:nvPr/>
        </p:nvSpPr>
        <p:spPr bwMode="white">
          <a:xfrm>
            <a:off x="2359329" y="5193506"/>
            <a:ext cx="4924895" cy="4682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6"/>
          <p:cNvSpPr/>
          <p:nvPr/>
        </p:nvSpPr>
        <p:spPr bwMode="white">
          <a:xfrm>
            <a:off x="7255647" y="5193506"/>
            <a:ext cx="523925" cy="4682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2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9718" y="714356"/>
            <a:ext cx="8640000" cy="337637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509034" y="1571613"/>
            <a:ext cx="6634866" cy="6429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756708" y="3470773"/>
            <a:ext cx="2467210" cy="4673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8" name="img_16777215" descr="3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9718" y="4214592"/>
            <a:ext cx="8640000" cy="170628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Rectangle 4"/>
          <p:cNvSpPr/>
          <p:nvPr/>
        </p:nvSpPr>
        <p:spPr bwMode="white">
          <a:xfrm>
            <a:off x="1756708" y="5348937"/>
            <a:ext cx="3448379" cy="4480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4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857232"/>
            <a:ext cx="8640000" cy="107030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9" name="img_16777215" descr="5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2348976"/>
            <a:ext cx="8640000" cy="279727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1" name="Rectangle 5"/>
          <p:cNvSpPr/>
          <p:nvPr/>
        </p:nvSpPr>
        <p:spPr bwMode="white">
          <a:xfrm>
            <a:off x="2340276" y="4429132"/>
            <a:ext cx="2874665" cy="5715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6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46427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654412" y="2263387"/>
            <a:ext cx="2733936" cy="3435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644886" y="4000296"/>
            <a:ext cx="2248114" cy="3531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7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571480"/>
            <a:ext cx="8640000" cy="196481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9" name="img_16777215" descr="8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2720723"/>
            <a:ext cx="8640000" cy="355734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1" name="Rectangle 5"/>
          <p:cNvSpPr/>
          <p:nvPr/>
        </p:nvSpPr>
        <p:spPr bwMode="white">
          <a:xfrm>
            <a:off x="2883254" y="5734450"/>
            <a:ext cx="2019492" cy="4673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9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2552"/>
            <a:ext cx="8640000" cy="325921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77896" y="928671"/>
            <a:ext cx="2257640" cy="5843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997786" y="1785927"/>
            <a:ext cx="3476957" cy="6514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7" name="img_16777215" descr="10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3245824"/>
            <a:ext cx="8640000" cy="346932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Rectangle 4"/>
          <p:cNvSpPr/>
          <p:nvPr/>
        </p:nvSpPr>
        <p:spPr bwMode="white">
          <a:xfrm>
            <a:off x="5931545" y="3560350"/>
            <a:ext cx="514399" cy="4479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5"/>
          <p:cNvSpPr/>
          <p:nvPr/>
        </p:nvSpPr>
        <p:spPr bwMode="white">
          <a:xfrm>
            <a:off x="6445944" y="3560350"/>
            <a:ext cx="514399" cy="4574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6"/>
          <p:cNvSpPr/>
          <p:nvPr/>
        </p:nvSpPr>
        <p:spPr bwMode="white">
          <a:xfrm>
            <a:off x="6950818" y="3560350"/>
            <a:ext cx="1009746" cy="4574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7"/>
          <p:cNvSpPr/>
          <p:nvPr/>
        </p:nvSpPr>
        <p:spPr bwMode="white">
          <a:xfrm>
            <a:off x="177896" y="4408619"/>
            <a:ext cx="542976" cy="1429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8"/>
          <p:cNvSpPr/>
          <p:nvPr/>
        </p:nvSpPr>
        <p:spPr bwMode="white">
          <a:xfrm>
            <a:off x="177896" y="4418150"/>
            <a:ext cx="2514840" cy="4479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11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642918"/>
            <a:ext cx="8640000" cy="194733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8" name="img_16777215" descr="12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2594428"/>
            <a:ext cx="8640000" cy="346932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0" name="Rectangle 5"/>
          <p:cNvSpPr/>
          <p:nvPr/>
        </p:nvSpPr>
        <p:spPr bwMode="white">
          <a:xfrm>
            <a:off x="3540542" y="3823941"/>
            <a:ext cx="523925" cy="3431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6"/>
          <p:cNvSpPr/>
          <p:nvPr/>
        </p:nvSpPr>
        <p:spPr bwMode="white">
          <a:xfrm>
            <a:off x="3654853" y="4572008"/>
            <a:ext cx="781124" cy="4623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7"/>
          <p:cNvSpPr/>
          <p:nvPr/>
        </p:nvSpPr>
        <p:spPr bwMode="white">
          <a:xfrm>
            <a:off x="3692957" y="5558603"/>
            <a:ext cx="743020" cy="3431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全屏显示(4:3)</PresentationFormat>
  <Paragraphs>0</Paragraphs>
  <Slides>13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14" baseType="lpstr">
      <vt:lpstr>默认设计模板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lenovo</cp:lastModifiedBy>
  <cp:revision>6</cp:revision>
  <dcterms:created xsi:type="dcterms:W3CDTF">2022-07-08T08:37:27Z</dcterms:created>
  <dcterms:modified xsi:type="dcterms:W3CDTF">2022-07-19T09:53:15Z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2052-11.1.0.11830</vt:lpwstr>
  </property>
  <property fmtid="{D5CDD505-2E9C-101B-9397-08002B2CF9AE}" pid="3" name="ICV">
    <vt:lpwstr>D1B028CF41814425A11B615539C190CF</vt:lpwstr>
  </property>
</Properties>
</file>