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1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6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71462"/>
            <a:ext cx="8640000" cy="3371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69781" y="1953622"/>
            <a:ext cx="1505093" cy="34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9307" y="2634728"/>
            <a:ext cx="1495567" cy="50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451990"/>
            <a:ext cx="8640000" cy="339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652801" y="4625873"/>
            <a:ext cx="1505093" cy="3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662326" y="6305575"/>
            <a:ext cx="1495567" cy="3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7521" y="3056155"/>
            <a:ext cx="1743241" cy="34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4736364"/>
            <a:ext cx="1762293" cy="34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49583" y="5150832"/>
            <a:ext cx="6201367" cy="4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2000240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70" y="2786058"/>
            <a:ext cx="54546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4"/>
          <p:cNvSpPr/>
          <p:nvPr/>
        </p:nvSpPr>
        <p:spPr bwMode="white">
          <a:xfrm>
            <a:off x="4414386" y="1851729"/>
            <a:ext cx="504873" cy="1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404860" y="2004156"/>
            <a:ext cx="504873" cy="29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499678" y="2737712"/>
            <a:ext cx="1000220" cy="4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956701" y="3623695"/>
            <a:ext cx="1000220" cy="4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995907" y="3642749"/>
            <a:ext cx="504873" cy="4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004772" y="4576366"/>
            <a:ext cx="285777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090946" y="4547786"/>
            <a:ext cx="1000220" cy="428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2642567" y="5443296"/>
            <a:ext cx="504873" cy="419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7053063" y="5462349"/>
            <a:ext cx="285777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1947175" y="6338806"/>
            <a:ext cx="1000220" cy="419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714356"/>
            <a:ext cx="8640000" cy="237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69164" y="1203847"/>
            <a:ext cx="504873" cy="1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3306" y="1071546"/>
            <a:ext cx="621205" cy="58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456" y="2089830"/>
            <a:ext cx="1000220" cy="4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479" y="2975813"/>
            <a:ext cx="1000220" cy="4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0685" y="2857496"/>
            <a:ext cx="504873" cy="57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0364" y="3643314"/>
            <a:ext cx="644963" cy="62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9256" y="3786190"/>
            <a:ext cx="1000220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85919" y="4714884"/>
            <a:ext cx="716300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07841" y="4814467"/>
            <a:ext cx="285777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01953" y="5690924"/>
            <a:ext cx="1000220" cy="52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4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6452" y="1366305"/>
            <a:ext cx="1486041" cy="44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8899" y="2292027"/>
            <a:ext cx="495347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4544" y="2625486"/>
            <a:ext cx="495347" cy="35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2730427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2806747"/>
            <a:ext cx="428665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8557" y="3751211"/>
            <a:ext cx="504873" cy="35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364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57489" y="3349109"/>
            <a:ext cx="5572164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164" y="4167108"/>
            <a:ext cx="8640000" cy="182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2952102" y="5352058"/>
            <a:ext cx="2962557" cy="45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1226" y="2928934"/>
            <a:ext cx="3608096" cy="58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4786322"/>
            <a:ext cx="3922426" cy="5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186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1093" y="2229623"/>
            <a:ext cx="285777" cy="34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920480"/>
            <a:ext cx="8640000" cy="313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504214" y="3369144"/>
            <a:ext cx="295303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751888" y="4381025"/>
            <a:ext cx="304829" cy="334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751888" y="5392906"/>
            <a:ext cx="304829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