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71" r:id="rId13"/>
    <p:sldId id="272" r:id="rId14"/>
    <p:sldId id="273" r:id="rId15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>
        <p:scale>
          <a:sx n="70" d="100"/>
          <a:sy n="70" d="100"/>
        </p:scale>
        <p:origin x="-600" y="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8430"/>
            <a:ext cx="8640000" cy="344370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9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2726" y="3270835"/>
            <a:ext cx="8640000" cy="358718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394622" y="3728773"/>
            <a:ext cx="6734818" cy="30338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73067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1428728" y="4143380"/>
            <a:ext cx="5643602" cy="107157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1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153736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06606" y="1928802"/>
            <a:ext cx="6051410" cy="7858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32654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816132" y="2939331"/>
            <a:ext cx="4277133" cy="4481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43075" y="1974846"/>
            <a:ext cx="565785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90675" y="2857496"/>
            <a:ext cx="5962650" cy="78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428604"/>
            <a:ext cx="8640000" cy="199583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6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28662" y="2237012"/>
            <a:ext cx="8640000" cy="42553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Rectangle 4"/>
          <p:cNvSpPr/>
          <p:nvPr/>
        </p:nvSpPr>
        <p:spPr bwMode="white">
          <a:xfrm>
            <a:off x="1728838" y="5023037"/>
            <a:ext cx="2991135" cy="35302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5"/>
          <p:cNvSpPr/>
          <p:nvPr/>
        </p:nvSpPr>
        <p:spPr bwMode="white">
          <a:xfrm>
            <a:off x="5348684" y="5805414"/>
            <a:ext cx="1619404" cy="45797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29364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149980" y="2893891"/>
            <a:ext cx="2210011" cy="35323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6303056" y="3734009"/>
            <a:ext cx="190518" cy="3341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665040" y="3686275"/>
            <a:ext cx="495347" cy="44869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66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4921799" y="2910816"/>
            <a:ext cx="1619404" cy="45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664599" y="3730869"/>
            <a:ext cx="1381256" cy="45770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7472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007312" y="2834200"/>
            <a:ext cx="1371730" cy="4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254985" y="3654098"/>
            <a:ext cx="1619404" cy="45761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5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2466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664158" y="2994780"/>
            <a:ext cx="2743461" cy="3429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445062" y="3804512"/>
            <a:ext cx="2467210" cy="3524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1902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5"/>
          <p:cNvSpPr/>
          <p:nvPr/>
        </p:nvSpPr>
        <p:spPr bwMode="white">
          <a:xfrm>
            <a:off x="3578646" y="3009422"/>
            <a:ext cx="314355" cy="34385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37708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5664820" y="2138915"/>
            <a:ext cx="323880" cy="35297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0</Words>
  <Application>Microsoft Office PowerPoint</Application>
  <PresentationFormat>全屏显示(4:3)</PresentationFormat>
  <Paragraphs>0</Paragraphs>
  <Slides>14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14</vt:i4>
      </vt:variant>
    </vt:vector>
  </HeadingPairs>
  <TitlesOfParts>
    <vt:vector size="15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2022-07-19T09:48:54Z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