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57" autoAdjust="0"/>
    <p:restoredTop sz="94660"/>
  </p:normalViewPr>
  <p:slideViewPr>
    <p:cSldViewPr showGuides="1">
      <p:cViewPr varScale="1">
        <p:scale>
          <a:sx n="64" d="100"/>
          <a:sy n="64" d="100"/>
        </p:scale>
        <p:origin x="-5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42900"/>
            <a:ext cx="8640000" cy="3520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571876"/>
            <a:ext cx="8640000" cy="3274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714348" y="3643314"/>
            <a:ext cx="5643602" cy="3083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4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360211" y="4335097"/>
            <a:ext cx="1790871" cy="343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8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712449" y="1271033"/>
            <a:ext cx="1800396" cy="34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6132" y="3735368"/>
            <a:ext cx="4048511" cy="429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4213" y="3716265"/>
            <a:ext cx="2905402" cy="458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28802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9110" y="2786058"/>
            <a:ext cx="61976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6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340277" y="5226807"/>
            <a:ext cx="304829" cy="343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74478" y="5198208"/>
            <a:ext cx="514399" cy="428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8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69737" y="2194654"/>
            <a:ext cx="504873" cy="43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189" y="3061608"/>
            <a:ext cx="504873" cy="447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8690" y="3947616"/>
            <a:ext cx="504873" cy="438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3303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21181" y="2134662"/>
            <a:ext cx="428665" cy="28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22152" y="2142125"/>
            <a:ext cx="495347" cy="362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30796" y="3221172"/>
            <a:ext cx="504873" cy="35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64908" y="3221172"/>
            <a:ext cx="504873" cy="353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3789657"/>
            <a:ext cx="8640000" cy="2202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2119400" y="4142463"/>
            <a:ext cx="485821" cy="362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 flipV="1">
            <a:off x="6310800" y="4214818"/>
            <a:ext cx="419140" cy="214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2395652" y="5219953"/>
            <a:ext cx="495347" cy="352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6682311" y="5324842"/>
            <a:ext cx="419140" cy="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6682311" y="5401124"/>
            <a:ext cx="419140" cy="38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0932"/>
            <a:ext cx="8640000" cy="96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536" y="1852610"/>
            <a:ext cx="8640000" cy="386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51900" y="4995882"/>
            <a:ext cx="1962844" cy="59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886144" y="4995882"/>
            <a:ext cx="1972003" cy="595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8116" y="4539581"/>
            <a:ext cx="1619404" cy="42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02835" y="4539581"/>
            <a:ext cx="1619404" cy="428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97212" y="4338599"/>
            <a:ext cx="1143109" cy="42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36198" y="4367183"/>
            <a:ext cx="466769" cy="3334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55382" y="4338599"/>
            <a:ext cx="504873" cy="428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1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73420" y="3943168"/>
            <a:ext cx="4598778" cy="1278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