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5" autoAdjust="0"/>
    <p:restoredTop sz="94660"/>
  </p:normalViewPr>
  <p:slideViewPr>
    <p:cSldViewPr showGuides="1">
      <p:cViewPr varScale="1">
        <p:scale>
          <a:sx n="64" d="100"/>
          <a:sy n="64" d="100"/>
        </p:scale>
        <p:origin x="-6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935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611205" y="2617234"/>
            <a:ext cx="740336" cy="3481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096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14620"/>
            <a:ext cx="8640000" cy="3105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5"/>
          <p:cNvSpPr/>
          <p:nvPr/>
        </p:nvSpPr>
        <p:spPr bwMode="white">
          <a:xfrm>
            <a:off x="3569120" y="3924423"/>
            <a:ext cx="3391223" cy="46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8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78734" y="1328484"/>
            <a:ext cx="1743241" cy="34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167" y="1328484"/>
            <a:ext cx="1743241" cy="34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1060" y="2159953"/>
            <a:ext cx="1743241" cy="353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2493" y="2159953"/>
            <a:ext cx="1752767" cy="353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14678" y="2857496"/>
            <a:ext cx="1743241" cy="48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26672" y="2857496"/>
            <a:ext cx="1752767" cy="48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857364"/>
            <a:ext cx="5657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160" y="2643182"/>
            <a:ext cx="61785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14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43182"/>
            <a:ext cx="8640000" cy="2750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5"/>
          <p:cNvSpPr/>
          <p:nvPr/>
        </p:nvSpPr>
        <p:spPr bwMode="white">
          <a:xfrm>
            <a:off x="4483607" y="3913487"/>
            <a:ext cx="981168" cy="42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987819" y="4763541"/>
            <a:ext cx="990694" cy="45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6407841" y="4643446"/>
            <a:ext cx="1457464" cy="568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8604"/>
            <a:ext cx="8640000" cy="2611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28729" y="1420282"/>
            <a:ext cx="714380" cy="561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1523" y="2420306"/>
            <a:ext cx="504873" cy="428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91918"/>
            <a:ext cx="8640000" cy="33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4817014" y="3239959"/>
            <a:ext cx="495347" cy="43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664820" y="4089022"/>
            <a:ext cx="1828974" cy="45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5655294" y="4966706"/>
            <a:ext cx="1819448" cy="45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3540542" y="5834850"/>
            <a:ext cx="504873" cy="13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3521490" y="5825310"/>
            <a:ext cx="3962778" cy="467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0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8094" y="1413672"/>
            <a:ext cx="504873" cy="4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1005" y="2271687"/>
            <a:ext cx="495347" cy="44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3012" y="2271687"/>
            <a:ext cx="504873" cy="44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5603" y="3148770"/>
            <a:ext cx="514399" cy="4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11964" y="4922002"/>
            <a:ext cx="190518" cy="34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45680" y="5741883"/>
            <a:ext cx="990694" cy="45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2852"/>
            <a:ext cx="8640000" cy="99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883" y="1063092"/>
            <a:ext cx="7869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914784" y="2913589"/>
            <a:ext cx="2073781" cy="39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914784" y="3573861"/>
            <a:ext cx="1874212" cy="39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914784" y="4277571"/>
            <a:ext cx="1891566" cy="382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5914784" y="4929155"/>
            <a:ext cx="1527136" cy="39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914784" y="5632865"/>
            <a:ext cx="2021720" cy="382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5914784" y="6284449"/>
            <a:ext cx="1700674" cy="382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64379" y="3966724"/>
            <a:ext cx="1495567" cy="34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11876" y="3853193"/>
            <a:ext cx="1257420" cy="34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59417" y="3682313"/>
            <a:ext cx="1990915" cy="343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