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71414"/>
            <a:ext cx="8640000" cy="332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363995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3824551" y="3564210"/>
            <a:ext cx="1162160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4043647" y="4412740"/>
            <a:ext cx="1247894" cy="51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4034121" y="5261272"/>
            <a:ext cx="1266945" cy="73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034121" y="6100269"/>
            <a:ext cx="1276471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172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206100"/>
            <a:ext cx="8640000" cy="406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473861" y="2482741"/>
            <a:ext cx="1257420" cy="34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82769" y="3322206"/>
            <a:ext cx="1514619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82769" y="4180749"/>
            <a:ext cx="1495567" cy="34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73243" y="5020214"/>
            <a:ext cx="1505093" cy="34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82769" y="5869218"/>
            <a:ext cx="1438412" cy="34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74846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68" y="2714620"/>
            <a:ext cx="50165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201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920480"/>
            <a:ext cx="8640000" cy="310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412" y="1080000"/>
            <a:ext cx="8640000" cy="3769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16617" y="2224123"/>
            <a:ext cx="1200264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8921" y="2224123"/>
            <a:ext cx="723969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3861" y="3025008"/>
            <a:ext cx="962116" cy="40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8921" y="3025008"/>
            <a:ext cx="952590" cy="475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6661" y="3825894"/>
            <a:ext cx="855273" cy="38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0298" y="3825895"/>
            <a:ext cx="1669353" cy="46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3431" y="4626781"/>
            <a:ext cx="971642" cy="44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27113" y="4626781"/>
            <a:ext cx="1219316" cy="51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00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249265"/>
            <a:ext cx="8640000" cy="396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3118" y="3071810"/>
            <a:ext cx="7892286" cy="292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9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880904"/>
            <a:ext cx="7706460" cy="2801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71146"/>
            <a:ext cx="8640000" cy="1757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427424"/>
            <a:ext cx="8640000" cy="393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691175" y="2599146"/>
            <a:ext cx="533450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929323" y="3438677"/>
            <a:ext cx="781124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176997" y="4287749"/>
            <a:ext cx="1009746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424670" y="5136820"/>
            <a:ext cx="1257420" cy="57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662818" y="5786454"/>
            <a:ext cx="1505093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2174" y="1556423"/>
            <a:ext cx="626752" cy="34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7995" y="2214554"/>
            <a:ext cx="676339" cy="52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3816" y="3242962"/>
            <a:ext cx="2726944" cy="6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9638" y="3857628"/>
            <a:ext cx="2383998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5459" y="4429132"/>
            <a:ext cx="2133803" cy="85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