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9" r:id="rId10"/>
    <p:sldId id="270" r:id="rId11"/>
    <p:sldId id="272" r:id="rId12"/>
    <p:sldId id="274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40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2852"/>
            <a:ext cx="8640000" cy="240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7080" y="1241987"/>
            <a:ext cx="7068224" cy="1280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50537"/>
            <a:ext cx="8640000" cy="395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5658" y="4542723"/>
            <a:ext cx="7153958" cy="211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2852"/>
            <a:ext cx="8640000" cy="2393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575119"/>
            <a:ext cx="8640000" cy="399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896663" y="3662649"/>
            <a:ext cx="1162160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524491" y="4416289"/>
            <a:ext cx="952590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601139" y="5160389"/>
            <a:ext cx="276251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906189" y="5914029"/>
            <a:ext cx="1152635" cy="314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974846"/>
            <a:ext cx="5657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56" y="2784476"/>
            <a:ext cx="51244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418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322108" y="2761298"/>
            <a:ext cx="2000441" cy="58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2097" y="3791640"/>
            <a:ext cx="1400308" cy="457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4616755"/>
            <a:ext cx="8640000" cy="1608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7138796" y="4808188"/>
            <a:ext cx="1305049" cy="43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303373"/>
            <a:ext cx="8640000" cy="2554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3029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49644"/>
            <a:ext cx="8640000" cy="2936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388127" y="5743007"/>
            <a:ext cx="1571775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1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50641" y="3139562"/>
            <a:ext cx="314355" cy="352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1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45283" y="2071679"/>
            <a:ext cx="990694" cy="71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5735" y="2214555"/>
            <a:ext cx="1000220" cy="441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14612" y="3143248"/>
            <a:ext cx="1143008" cy="48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17586" y="3000372"/>
            <a:ext cx="1226379" cy="64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43306" y="3857628"/>
            <a:ext cx="981168" cy="551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8491" y="3993477"/>
            <a:ext cx="1159723" cy="50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356"/>
            <a:ext cx="8640000" cy="335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03364" y="2662212"/>
            <a:ext cx="381036" cy="31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3364" y="3492916"/>
            <a:ext cx="381036" cy="324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4280713"/>
            <a:ext cx="8640000" cy="1711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7696055" y="5342097"/>
            <a:ext cx="447717" cy="43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2022-07-19T09:11:40Z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