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6" autoAdjust="0"/>
    <p:restoredTop sz="94660"/>
  </p:normalViewPr>
  <p:slideViewPr>
    <p:cSldViewPr showGuides="1">
      <p:cViewPr varScale="1">
        <p:scale>
          <a:sx n="64" d="100"/>
          <a:sy n="64" d="100"/>
        </p:scale>
        <p:origin x="-61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7232"/>
            <a:ext cx="8640000" cy="28748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59196" y="1920348"/>
            <a:ext cx="2455613" cy="445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4480" y="3277670"/>
            <a:ext cx="3786214" cy="85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80" y="3882492"/>
            <a:ext cx="8640000" cy="2546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1785918" y="4643446"/>
            <a:ext cx="567367" cy="529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780529" y="5786454"/>
            <a:ext cx="533450" cy="666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1770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2730771"/>
            <a:ext cx="8643967" cy="5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3274"/>
            <a:ext cx="8640000" cy="215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904976"/>
            <a:ext cx="8640000" cy="3381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210234" y="3105576"/>
            <a:ext cx="1505093" cy="41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523266" y="3857628"/>
            <a:ext cx="771598" cy="594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677003" y="4041709"/>
            <a:ext cx="1038324" cy="4107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523266" y="4786322"/>
            <a:ext cx="495347" cy="506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2171028" y="4882319"/>
            <a:ext cx="285777" cy="35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1761414" y="5694272"/>
            <a:ext cx="1266945" cy="439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12802" y="1366009"/>
            <a:ext cx="714443" cy="4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5658" y="2157303"/>
            <a:ext cx="4181874" cy="4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12802" y="3053466"/>
            <a:ext cx="714443" cy="409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5658" y="3844760"/>
            <a:ext cx="4181874" cy="46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5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25878" y="2109587"/>
            <a:ext cx="714443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9781" y="2109587"/>
            <a:ext cx="752546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3796965"/>
            <a:ext cx="562028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40057" y="4635888"/>
            <a:ext cx="771598" cy="34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373755"/>
            <a:ext cx="8640000" cy="3412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142852"/>
            <a:ext cx="8640000" cy="3154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45719" y="1124320"/>
            <a:ext cx="2357454" cy="938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4132" y="1063092"/>
            <a:ext cx="2098512" cy="1000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3299825"/>
            <a:ext cx="8640000" cy="2978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0" name="任意多边形 29"/>
          <p:cNvSpPr/>
          <p:nvPr/>
        </p:nvSpPr>
        <p:spPr>
          <a:xfrm>
            <a:off x="592417" y="3737113"/>
            <a:ext cx="2613991" cy="1610139"/>
          </a:xfrm>
          <a:custGeom>
            <a:avLst/>
            <a:gdLst>
              <a:gd name="connsiteX0" fmla="*/ 1311965 w 2613991"/>
              <a:gd name="connsiteY0" fmla="*/ 29817 h 1610139"/>
              <a:gd name="connsiteX1" fmla="*/ 357809 w 2613991"/>
              <a:gd name="connsiteY1" fmla="*/ 139148 h 1610139"/>
              <a:gd name="connsiteX2" fmla="*/ 0 w 2613991"/>
              <a:gd name="connsiteY2" fmla="*/ 805070 h 1610139"/>
              <a:gd name="connsiteX3" fmla="*/ 49696 w 2613991"/>
              <a:gd name="connsiteY3" fmla="*/ 1232452 h 1610139"/>
              <a:gd name="connsiteX4" fmla="*/ 655982 w 2613991"/>
              <a:gd name="connsiteY4" fmla="*/ 1610139 h 1610139"/>
              <a:gd name="connsiteX5" fmla="*/ 1997765 w 2613991"/>
              <a:gd name="connsiteY5" fmla="*/ 1600200 h 1610139"/>
              <a:gd name="connsiteX6" fmla="*/ 2613991 w 2613991"/>
              <a:gd name="connsiteY6" fmla="*/ 934278 h 1610139"/>
              <a:gd name="connsiteX7" fmla="*/ 2395330 w 2613991"/>
              <a:gd name="connsiteY7" fmla="*/ 238539 h 1610139"/>
              <a:gd name="connsiteX8" fmla="*/ 2037522 w 2613991"/>
              <a:gd name="connsiteY8" fmla="*/ 0 h 1610139"/>
              <a:gd name="connsiteX9" fmla="*/ 1182756 w 2613991"/>
              <a:gd name="connsiteY9" fmla="*/ 49696 h 1610139"/>
              <a:gd name="connsiteX10" fmla="*/ 1311965 w 2613991"/>
              <a:gd name="connsiteY10" fmla="*/ 29817 h 161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13991" h="1610139">
                <a:moveTo>
                  <a:pt x="1311965" y="29817"/>
                </a:moveTo>
                <a:lnTo>
                  <a:pt x="357809" y="139148"/>
                </a:lnTo>
                <a:lnTo>
                  <a:pt x="0" y="805070"/>
                </a:lnTo>
                <a:lnTo>
                  <a:pt x="49696" y="1232452"/>
                </a:lnTo>
                <a:lnTo>
                  <a:pt x="655982" y="1610139"/>
                </a:lnTo>
                <a:lnTo>
                  <a:pt x="1997765" y="1600200"/>
                </a:lnTo>
                <a:lnTo>
                  <a:pt x="2613991" y="934278"/>
                </a:lnTo>
                <a:lnTo>
                  <a:pt x="2395330" y="238539"/>
                </a:lnTo>
                <a:lnTo>
                  <a:pt x="2037522" y="0"/>
                </a:lnTo>
                <a:lnTo>
                  <a:pt x="1182756" y="49696"/>
                </a:lnTo>
                <a:lnTo>
                  <a:pt x="1311965" y="29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4657521" y="3816626"/>
            <a:ext cx="2405270" cy="1580322"/>
          </a:xfrm>
          <a:custGeom>
            <a:avLst/>
            <a:gdLst>
              <a:gd name="connsiteX0" fmla="*/ 1590261 w 2405270"/>
              <a:gd name="connsiteY0" fmla="*/ 168965 h 1580322"/>
              <a:gd name="connsiteX1" fmla="*/ 159026 w 2405270"/>
              <a:gd name="connsiteY1" fmla="*/ 168965 h 1580322"/>
              <a:gd name="connsiteX2" fmla="*/ 0 w 2405270"/>
              <a:gd name="connsiteY2" fmla="*/ 894522 h 1580322"/>
              <a:gd name="connsiteX3" fmla="*/ 735496 w 2405270"/>
              <a:gd name="connsiteY3" fmla="*/ 1580322 h 1580322"/>
              <a:gd name="connsiteX4" fmla="*/ 1600200 w 2405270"/>
              <a:gd name="connsiteY4" fmla="*/ 1570383 h 1580322"/>
              <a:gd name="connsiteX5" fmla="*/ 2365513 w 2405270"/>
              <a:gd name="connsiteY5" fmla="*/ 815009 h 1580322"/>
              <a:gd name="connsiteX6" fmla="*/ 2405270 w 2405270"/>
              <a:gd name="connsiteY6" fmla="*/ 258417 h 1580322"/>
              <a:gd name="connsiteX7" fmla="*/ 1888435 w 2405270"/>
              <a:gd name="connsiteY7" fmla="*/ 0 h 1580322"/>
              <a:gd name="connsiteX8" fmla="*/ 1590261 w 2405270"/>
              <a:gd name="connsiteY8" fmla="*/ 168965 h 158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5270" h="1580322">
                <a:moveTo>
                  <a:pt x="1590261" y="168965"/>
                </a:moveTo>
                <a:lnTo>
                  <a:pt x="159026" y="168965"/>
                </a:lnTo>
                <a:lnTo>
                  <a:pt x="0" y="894522"/>
                </a:lnTo>
                <a:lnTo>
                  <a:pt x="735496" y="1580322"/>
                </a:lnTo>
                <a:lnTo>
                  <a:pt x="1600200" y="1570383"/>
                </a:lnTo>
                <a:lnTo>
                  <a:pt x="2365513" y="815009"/>
                </a:lnTo>
                <a:lnTo>
                  <a:pt x="2405270" y="258417"/>
                </a:lnTo>
                <a:lnTo>
                  <a:pt x="1888435" y="0"/>
                </a:lnTo>
                <a:lnTo>
                  <a:pt x="1590261" y="1689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321446" y="1242286"/>
            <a:ext cx="3391223" cy="467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50200" y="2254187"/>
            <a:ext cx="285777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79042" y="2254187"/>
            <a:ext cx="276251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98491" y="2254187"/>
            <a:ext cx="304829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0200" y="3266089"/>
            <a:ext cx="285777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69517" y="3266089"/>
            <a:ext cx="295303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08017" y="3266089"/>
            <a:ext cx="285777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150200" y="4277990"/>
            <a:ext cx="285777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79042" y="4277990"/>
            <a:ext cx="276251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208017" y="4277990"/>
            <a:ext cx="276251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3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01997" y="2301115"/>
            <a:ext cx="295303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2301115"/>
            <a:ext cx="276251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88921" y="2301115"/>
            <a:ext cx="295303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64158" y="4161409"/>
            <a:ext cx="276251" cy="3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4776" y="4161409"/>
            <a:ext cx="28577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07797" y="4161409"/>
            <a:ext cx="285777" cy="343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