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9" autoAdjust="0"/>
    <p:restoredTop sz="94660"/>
  </p:normalViewPr>
  <p:slideViewPr>
    <p:cSldViewPr showGuides="1">
      <p:cViewPr varScale="1">
        <p:scale>
          <a:sx n="64" d="100"/>
          <a:sy n="64" d="100"/>
        </p:scale>
        <p:origin x="-6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14290"/>
            <a:ext cx="8640000" cy="510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71538" y="1991786"/>
            <a:ext cx="2214577" cy="228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57752" y="2277539"/>
            <a:ext cx="2643206" cy="302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56" y="5420810"/>
            <a:ext cx="8640000" cy="114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4"/>
          <p:cNvSpPr/>
          <p:nvPr/>
        </p:nvSpPr>
        <p:spPr bwMode="white">
          <a:xfrm>
            <a:off x="323052" y="5500702"/>
            <a:ext cx="2963064" cy="10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3752379" y="5643578"/>
            <a:ext cx="4748711" cy="7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5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8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47347"/>
            <a:ext cx="7820771" cy="373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071678"/>
            <a:ext cx="5048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334" y="2928934"/>
            <a:ext cx="5778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22372" y="3531008"/>
            <a:ext cx="285777" cy="352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3504" y="4357694"/>
            <a:ext cx="642942" cy="41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59550" y="5323963"/>
            <a:ext cx="285777" cy="343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57884" y="6072207"/>
            <a:ext cx="702370" cy="49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232"/>
            <a:ext cx="8640000" cy="1814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16970" y="2089430"/>
            <a:ext cx="533450" cy="34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60435"/>
            <a:ext cx="8640000" cy="2631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112317" y="4061914"/>
            <a:ext cx="495347" cy="35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464114" y="4958257"/>
            <a:ext cx="504873" cy="343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28670"/>
            <a:ext cx="8640000" cy="1830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3108" y="2071678"/>
            <a:ext cx="806827" cy="45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77604"/>
            <a:ext cx="8640000" cy="2642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341159" y="4895142"/>
            <a:ext cx="743020" cy="33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93662" y="1499715"/>
            <a:ext cx="1819448" cy="45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1865" y="2482232"/>
            <a:ext cx="2210011" cy="46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1181" y="4428188"/>
            <a:ext cx="276251" cy="33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64555" y="4428188"/>
            <a:ext cx="285777" cy="343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6077" y="4428188"/>
            <a:ext cx="285777" cy="343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1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35316" y="2416657"/>
            <a:ext cx="285777" cy="34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7179" y="2416657"/>
            <a:ext cx="304829" cy="334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98227" y="2416657"/>
            <a:ext cx="285777" cy="334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805" y="4393000"/>
            <a:ext cx="295303" cy="353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16705" y="4393000"/>
            <a:ext cx="276251" cy="34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88789" y="4402547"/>
            <a:ext cx="200044" cy="334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9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908" y="500042"/>
            <a:ext cx="8640000" cy="2664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9505" y="1130416"/>
            <a:ext cx="2000264" cy="100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57051" y="1130416"/>
            <a:ext cx="2045923" cy="107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74479" y="1130416"/>
            <a:ext cx="2000264" cy="107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908" y="3215722"/>
            <a:ext cx="8640000" cy="2562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4"/>
          <p:cNvSpPr/>
          <p:nvPr/>
        </p:nvSpPr>
        <p:spPr bwMode="white">
          <a:xfrm>
            <a:off x="770744" y="3579030"/>
            <a:ext cx="2229620" cy="1421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3333214" y="3569469"/>
            <a:ext cx="2167480" cy="143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2"/>
          <p:cNvSpPr/>
          <p:nvPr/>
        </p:nvSpPr>
        <p:spPr bwMode="white">
          <a:xfrm>
            <a:off x="6072199" y="3579030"/>
            <a:ext cx="1928826" cy="106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1" grpId="0" animBg="1"/>
      <p:bldP spid="25" grpId="0" animBg="1"/>
      <p:bldP spid="2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2022-07-08T08:37:27Z</dcterms:created>
  <dcterms:modified xsi:type="dcterms:W3CDTF">2022-07-19T09:05:13Z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