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78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873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7896" y="3093315"/>
            <a:ext cx="8180318" cy="1764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14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445062" y="3428043"/>
            <a:ext cx="285777" cy="343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78822" y="3428043"/>
            <a:ext cx="285777" cy="334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45062" y="4248903"/>
            <a:ext cx="285777" cy="343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93089" y="4248903"/>
            <a:ext cx="504873" cy="343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445062" y="5079309"/>
            <a:ext cx="285777" cy="3436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293089" y="5079309"/>
            <a:ext cx="438191" cy="334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13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73464" y="1385101"/>
            <a:ext cx="495347" cy="343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07223" y="1385101"/>
            <a:ext cx="495347" cy="343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50509" y="1385101"/>
            <a:ext cx="504873" cy="343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73464" y="2214594"/>
            <a:ext cx="428665" cy="333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92957" y="2214594"/>
            <a:ext cx="285777" cy="333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21931" y="2214594"/>
            <a:ext cx="533450" cy="343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892560" y="3034553"/>
            <a:ext cx="276251" cy="343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731060" y="3034553"/>
            <a:ext cx="504873" cy="343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883034" y="3864047"/>
            <a:ext cx="276251" cy="333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731060" y="3864047"/>
            <a:ext cx="438191" cy="333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75" y="2089146"/>
            <a:ext cx="50482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1104" y="2790828"/>
            <a:ext cx="4578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982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864643" y="3531604"/>
            <a:ext cx="3200705" cy="410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64952" y="4409221"/>
            <a:ext cx="533450" cy="343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16882" y="5286838"/>
            <a:ext cx="190518" cy="333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42918"/>
            <a:ext cx="8640000" cy="26576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846033" y="929716"/>
            <a:ext cx="314355" cy="334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40762" y="1799671"/>
            <a:ext cx="285777" cy="344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50729" y="1809231"/>
            <a:ext cx="190518" cy="334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2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206232"/>
            <a:ext cx="8640000" cy="25956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/>
          <p:cNvSpPr/>
          <p:nvPr/>
        </p:nvSpPr>
        <p:spPr bwMode="white">
          <a:xfrm>
            <a:off x="2073552" y="4341815"/>
            <a:ext cx="295303" cy="343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2540321" y="5219745"/>
            <a:ext cx="285777" cy="343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31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8346" y="1080000"/>
            <a:ext cx="8640000" cy="27403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309834" y="1633808"/>
            <a:ext cx="2764908" cy="10093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89856" y="1714488"/>
            <a:ext cx="2912920" cy="6429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94182"/>
            <a:ext cx="8640000" cy="36762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178998" y="1640554"/>
            <a:ext cx="304829" cy="3533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92604" y="2509490"/>
            <a:ext cx="333406" cy="362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6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3880312"/>
            <a:ext cx="8640000" cy="25490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4"/>
          <p:cNvSpPr/>
          <p:nvPr/>
        </p:nvSpPr>
        <p:spPr bwMode="white">
          <a:xfrm>
            <a:off x="6039318" y="4176273"/>
            <a:ext cx="314355" cy="3532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5458238" y="5054609"/>
            <a:ext cx="400088" cy="3436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489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52531" y="26454"/>
            <a:ext cx="70628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20" name="矩形 19"/>
          <p:cNvSpPr/>
          <p:nvPr/>
        </p:nvSpPr>
        <p:spPr>
          <a:xfrm>
            <a:off x="714348" y="97892"/>
            <a:ext cx="7000924" cy="1928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2357422" y="4312734"/>
            <a:ext cx="1857388" cy="9286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5143504" y="4312734"/>
            <a:ext cx="2571768" cy="857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6</cp:revision>
  <dcterms:created xsi:type="dcterms:W3CDTF">2022-07-08T08:37:27Z</dcterms:created>
  <dcterms:modified xsi:type="dcterms:W3CDTF">2022-07-19T08:44:08Z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