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3" r:id="rId11"/>
    <p:sldId id="274" r:id="rId12"/>
    <p:sldId id="275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156" y="850896"/>
            <a:ext cx="8640000" cy="50784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38201" y="1193904"/>
            <a:ext cx="704917" cy="647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18487" y="1994258"/>
            <a:ext cx="695391" cy="647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71872" y="1994258"/>
            <a:ext cx="704917" cy="647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33107" y="2775555"/>
            <a:ext cx="704917" cy="638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76966" y="2775555"/>
            <a:ext cx="704917" cy="6383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247727" y="3556853"/>
            <a:ext cx="704917" cy="647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18487" y="4338150"/>
            <a:ext cx="704917" cy="647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71872" y="4338150"/>
            <a:ext cx="714443" cy="647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723581" y="5119448"/>
            <a:ext cx="704917" cy="647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276966" y="5119448"/>
            <a:ext cx="704917" cy="647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44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49627" y="2187624"/>
            <a:ext cx="1486041" cy="4487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2071678"/>
            <a:ext cx="50482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92" y="2857496"/>
            <a:ext cx="83248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20840"/>
            <a:ext cx="8640000" cy="30713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222" y="3284220"/>
            <a:ext cx="8640000" cy="3645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4080979" y="3513240"/>
            <a:ext cx="1314575" cy="1250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681332" y="3503697"/>
            <a:ext cx="1324101" cy="1269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7319788" y="3541868"/>
            <a:ext cx="1247894" cy="1192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2480626" y="5364489"/>
            <a:ext cx="1305049" cy="1250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4080979" y="5354946"/>
            <a:ext cx="1324101" cy="1269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7291210" y="5354946"/>
            <a:ext cx="1314575" cy="1259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97663"/>
            <a:ext cx="8640000" cy="10961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3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1863373"/>
            <a:ext cx="8640000" cy="4208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5205795" y="2855932"/>
            <a:ext cx="2438632" cy="410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2243237" y="4602454"/>
            <a:ext cx="542976" cy="353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4691396" y="5480488"/>
            <a:ext cx="542976" cy="353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571480"/>
            <a:ext cx="8640000" cy="3505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76487" y="1724148"/>
            <a:ext cx="457243" cy="342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20390" y="1724148"/>
            <a:ext cx="533450" cy="3524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48526" y="2610084"/>
            <a:ext cx="276251" cy="342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53091" y="3476967"/>
            <a:ext cx="314355" cy="342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4134926"/>
            <a:ext cx="8640000" cy="17786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6625219" y="4402682"/>
            <a:ext cx="542976" cy="353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1424072" y="5282455"/>
            <a:ext cx="533450" cy="3442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3386409" y="5282455"/>
            <a:ext cx="542976" cy="353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85794"/>
            <a:ext cx="8640000" cy="2662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770046" y="2885521"/>
            <a:ext cx="390562" cy="324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2660" y="3606788"/>
            <a:ext cx="8640000" cy="25284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4"/>
          <p:cNvSpPr/>
          <p:nvPr/>
        </p:nvSpPr>
        <p:spPr bwMode="white">
          <a:xfrm>
            <a:off x="7762737" y="4751724"/>
            <a:ext cx="447717" cy="448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7829418" y="5667674"/>
            <a:ext cx="381036" cy="324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2918"/>
            <a:ext cx="8640000" cy="3387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40233" y="3333699"/>
            <a:ext cx="285777" cy="34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93177" y="3333699"/>
            <a:ext cx="295303" cy="34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741468" y="3333699"/>
            <a:ext cx="304829" cy="3435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4098" y="3960850"/>
            <a:ext cx="8640000" cy="2531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4"/>
          <p:cNvSpPr/>
          <p:nvPr/>
        </p:nvSpPr>
        <p:spPr bwMode="white">
          <a:xfrm>
            <a:off x="2204362" y="5059438"/>
            <a:ext cx="285777" cy="343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4776358" y="5059438"/>
            <a:ext cx="276251" cy="334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/>
          <p:cNvSpPr/>
          <p:nvPr/>
        </p:nvSpPr>
        <p:spPr bwMode="white">
          <a:xfrm>
            <a:off x="7815123" y="5059438"/>
            <a:ext cx="285777" cy="343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/>
          <p:cNvSpPr/>
          <p:nvPr/>
        </p:nvSpPr>
        <p:spPr bwMode="white">
          <a:xfrm>
            <a:off x="2918805" y="5900097"/>
            <a:ext cx="3867519" cy="468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85794"/>
            <a:ext cx="8640000" cy="1767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2732485"/>
            <a:ext cx="8640000" cy="34027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314467" y="3828594"/>
            <a:ext cx="1219316" cy="409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3991248" y="3828594"/>
            <a:ext cx="1247894" cy="409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6715658" y="3828594"/>
            <a:ext cx="1219316" cy="400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/>
        </p:nvSpPr>
        <p:spPr bwMode="white">
          <a:xfrm>
            <a:off x="1314467" y="5553775"/>
            <a:ext cx="1219316" cy="400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8"/>
          <p:cNvSpPr/>
          <p:nvPr/>
        </p:nvSpPr>
        <p:spPr bwMode="white">
          <a:xfrm>
            <a:off x="3981722" y="5553775"/>
            <a:ext cx="1257420" cy="400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9"/>
          <p:cNvSpPr/>
          <p:nvPr/>
        </p:nvSpPr>
        <p:spPr bwMode="white">
          <a:xfrm>
            <a:off x="6687080" y="5553775"/>
            <a:ext cx="1257420" cy="400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5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2022-07-19T08:30:05Z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