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7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64864" y="3417094"/>
            <a:ext cx="676339" cy="39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4114" y="4294696"/>
            <a:ext cx="885909" cy="39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2923" y="4294696"/>
            <a:ext cx="676339" cy="39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5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79175" y="3154209"/>
            <a:ext cx="676339" cy="38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9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12538" y="2385540"/>
            <a:ext cx="885909" cy="38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357166"/>
            <a:ext cx="8640000" cy="407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70" y="4429132"/>
            <a:ext cx="8640000" cy="1737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37366" y="4744123"/>
            <a:ext cx="7773142" cy="132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275" y="2012946"/>
            <a:ext cx="34734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54" y="2714620"/>
            <a:ext cx="7854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1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1137" y="3234912"/>
            <a:ext cx="514399" cy="4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3960" y="3234912"/>
            <a:ext cx="514399" cy="4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1137" y="4064459"/>
            <a:ext cx="523925" cy="4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3960" y="4064459"/>
            <a:ext cx="514399" cy="4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21137" y="4894005"/>
            <a:ext cx="523925" cy="47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540762" y="3191578"/>
            <a:ext cx="904961" cy="34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1997" y="3621537"/>
            <a:ext cx="7173009" cy="14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88039" y="2502134"/>
            <a:ext cx="676339" cy="3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1060" y="2463956"/>
            <a:ext cx="2114751" cy="45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3949" y="3380231"/>
            <a:ext cx="895435" cy="36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0057" y="3809735"/>
            <a:ext cx="6172789" cy="14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26099" y="2758274"/>
            <a:ext cx="3286438" cy="193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5404" y="2224804"/>
            <a:ext cx="5124939" cy="2051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6793" y="3455470"/>
            <a:ext cx="971642" cy="372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2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617411" y="3587043"/>
            <a:ext cx="666813" cy="390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2022-07-19T08:04:16Z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