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3771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60114"/>
            <a:ext cx="1581300" cy="278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1999866"/>
            <a:ext cx="4391444" cy="182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5526" y="3819163"/>
            <a:ext cx="8640000" cy="303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357422" y="4019213"/>
            <a:ext cx="2829195" cy="255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30796" y="2235078"/>
            <a:ext cx="676339" cy="39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7367" y="2235078"/>
            <a:ext cx="666813" cy="39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1270" y="3065589"/>
            <a:ext cx="685865" cy="39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7841" y="3065589"/>
            <a:ext cx="676339" cy="39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3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74478" y="2930742"/>
            <a:ext cx="200044" cy="1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5900" y="2949822"/>
            <a:ext cx="781124" cy="1202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4676" y="3665315"/>
            <a:ext cx="1105005" cy="1211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34734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874964"/>
            <a:ext cx="40068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7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21667" y="4084819"/>
            <a:ext cx="523925" cy="4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6529" y="4905183"/>
            <a:ext cx="981168" cy="467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2196" y="4905183"/>
            <a:ext cx="1009746" cy="4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2449" y="5744625"/>
            <a:ext cx="1000220" cy="4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6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1744" y="2185593"/>
            <a:ext cx="504873" cy="4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4390" y="3014788"/>
            <a:ext cx="962116" cy="4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2019" y="3853515"/>
            <a:ext cx="971642" cy="4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9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2857" y="2204475"/>
            <a:ext cx="1486041" cy="4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2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44798" y="3216687"/>
            <a:ext cx="2276692" cy="178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3872" y="3121300"/>
            <a:ext cx="2181433" cy="195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187294"/>
            <a:ext cx="2238588" cy="179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3001" y="2397298"/>
            <a:ext cx="3629371" cy="158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7102" y="3132313"/>
            <a:ext cx="943065" cy="35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821" y="3256406"/>
            <a:ext cx="723969" cy="36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12052" y="1308912"/>
            <a:ext cx="752546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5327" y="3035295"/>
            <a:ext cx="1924233" cy="2203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