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5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4191" y="3334600"/>
            <a:ext cx="504873" cy="420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78601" y="3325047"/>
            <a:ext cx="485821" cy="42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-74435"/>
            <a:ext cx="8640000" cy="3612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354" y="2640209"/>
            <a:ext cx="8640000" cy="4289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823250" y="5566432"/>
            <a:ext cx="4896317" cy="126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1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178998" y="2912840"/>
            <a:ext cx="514399" cy="34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5275" y="2000240"/>
            <a:ext cx="34734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628" y="2714620"/>
            <a:ext cx="41719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1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92471" y="5944293"/>
            <a:ext cx="990694" cy="45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2571" y="5944293"/>
            <a:ext cx="981168" cy="45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55558" y="5944293"/>
            <a:ext cx="981168" cy="45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9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7080" y="3128469"/>
            <a:ext cx="981168" cy="4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97653" y="3128469"/>
            <a:ext cx="981168" cy="4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243" y="3966913"/>
            <a:ext cx="990694" cy="4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21402" y="3966913"/>
            <a:ext cx="981168" cy="4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60035" y="3966913"/>
            <a:ext cx="1000220" cy="4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2769" y="4805356"/>
            <a:ext cx="981168" cy="4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11876" y="4805356"/>
            <a:ext cx="990694" cy="4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7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70046" y="2367218"/>
            <a:ext cx="390562" cy="3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0046" y="4045369"/>
            <a:ext cx="381036" cy="3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857232"/>
            <a:ext cx="8640000" cy="3231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19795" y="1915365"/>
            <a:ext cx="447717" cy="44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86476" y="3631258"/>
            <a:ext cx="381036" cy="31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4056205"/>
            <a:ext cx="8640000" cy="1721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7110269" y="5232765"/>
            <a:ext cx="447717" cy="449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0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69164" y="3110189"/>
            <a:ext cx="885909" cy="390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54897" y="3948953"/>
            <a:ext cx="676339" cy="390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69164" y="4787717"/>
            <a:ext cx="885909" cy="390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8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49980" y="3068401"/>
            <a:ext cx="685865" cy="38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87686" y="5055497"/>
            <a:ext cx="514399" cy="44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21622" y="5045963"/>
            <a:ext cx="514399" cy="45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55558" y="5045963"/>
            <a:ext cx="504873" cy="43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2022-07-19T07:58:31Z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