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980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64026" y="3371882"/>
            <a:ext cx="676339" cy="39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26848" y="3371882"/>
            <a:ext cx="666813" cy="39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5539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225966" y="4838173"/>
            <a:ext cx="276251" cy="343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6937" y="4838173"/>
            <a:ext cx="285777" cy="343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02130" y="5658155"/>
            <a:ext cx="523925" cy="343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07841" y="5658155"/>
            <a:ext cx="743020" cy="343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97124" y="3481586"/>
            <a:ext cx="295303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17146" y="3481586"/>
            <a:ext cx="276251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813" y="4301175"/>
            <a:ext cx="533450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98050" y="4301175"/>
            <a:ext cx="743020" cy="343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142852"/>
            <a:ext cx="8640000" cy="38690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3768529"/>
            <a:ext cx="8640000" cy="2946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556600" y="6057165"/>
            <a:ext cx="676339" cy="39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4271484" y="6057165"/>
            <a:ext cx="885909" cy="39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053050" y="6057165"/>
            <a:ext cx="876383" cy="39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275" y="2012946"/>
            <a:ext cx="34734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002" y="2786058"/>
            <a:ext cx="39497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8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6750773" y="3722637"/>
            <a:ext cx="704917" cy="400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50773" y="4562175"/>
            <a:ext cx="828754" cy="46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90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598138" y="1604919"/>
            <a:ext cx="1524145" cy="410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8138" y="2463877"/>
            <a:ext cx="1638456" cy="4581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50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501997" y="5048212"/>
            <a:ext cx="781124" cy="40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50641" y="5048212"/>
            <a:ext cx="704917" cy="4006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4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540321" y="5773635"/>
            <a:ext cx="381036" cy="32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64996" y="5773635"/>
            <a:ext cx="381036" cy="324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624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79484" y="3263928"/>
            <a:ext cx="676339" cy="391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16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36418" y="2080917"/>
            <a:ext cx="885909" cy="390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5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740366" y="4119516"/>
            <a:ext cx="676339" cy="381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7455" y="4109988"/>
            <a:ext cx="876383" cy="390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2022-07-19T07:55:38Z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