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65" r:id="rId7"/>
    <p:sldId id="266" r:id="rId8"/>
    <p:sldId id="268" r:id="rId9"/>
    <p:sldId id="270" r:id="rId10"/>
    <p:sldId id="271" r:id="rId11"/>
    <p:sldId id="272" r:id="rId12"/>
    <p:sldId id="273" r:id="rId13"/>
    <p:sldId id="275" r:id="rId14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48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867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897" y="1337501"/>
            <a:ext cx="4394103" cy="1377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86381" y="1643051"/>
            <a:ext cx="1643073" cy="1571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矩形 6"/>
          <p:cNvSpPr/>
          <p:nvPr/>
        </p:nvSpPr>
        <p:spPr>
          <a:xfrm>
            <a:off x="857224" y="2928934"/>
            <a:ext cx="3429024" cy="2428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143372" y="3857628"/>
            <a:ext cx="4572032" cy="1357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1156" y="1643050"/>
            <a:ext cx="8640000" cy="30644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3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718" y="642918"/>
            <a:ext cx="8640000" cy="35103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518560" y="2130988"/>
            <a:ext cx="3543638" cy="1659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14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718" y="4500570"/>
            <a:ext cx="8640000" cy="17679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251614" y="4863720"/>
            <a:ext cx="7735038" cy="1290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276872"/>
            <a:ext cx="347345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6475" y="3368767"/>
            <a:ext cx="4292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486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217543" y="3283407"/>
            <a:ext cx="990694" cy="457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57232"/>
            <a:ext cx="8640000" cy="22802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2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784" y="3277670"/>
            <a:ext cx="8640000" cy="24249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1485175" y="4346957"/>
            <a:ext cx="285777" cy="353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6838736" y="4299221"/>
            <a:ext cx="514399" cy="467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00042"/>
            <a:ext cx="8640000" cy="17993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4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3890" y="2871210"/>
            <a:ext cx="8640000" cy="28438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785786" y="5199695"/>
            <a:ext cx="7668357" cy="458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194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14356"/>
            <a:ext cx="8640000" cy="26680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7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685296"/>
            <a:ext cx="8640000" cy="23784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571472" y="3933648"/>
            <a:ext cx="1285883" cy="495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1454368" y="4764675"/>
            <a:ext cx="6546656" cy="664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8"/>
          <p:cNvSpPr/>
          <p:nvPr/>
        </p:nvSpPr>
        <p:spPr bwMode="white">
          <a:xfrm>
            <a:off x="177896" y="5595702"/>
            <a:ext cx="1266945" cy="448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7116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9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61354" y="2767785"/>
            <a:ext cx="8640000" cy="30901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2785367" y="3149279"/>
            <a:ext cx="3943726" cy="1545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1823250" y="5342873"/>
            <a:ext cx="5143991" cy="457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565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Jiang</cp:lastModifiedBy>
  <cp:revision>7</cp:revision>
  <dcterms:created xsi:type="dcterms:W3CDTF">2022-07-08T08:37:27Z</dcterms:created>
  <dcterms:modified xsi:type="dcterms:W3CDTF">2022-07-19T14:49:07Z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