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06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85477"/>
            <a:ext cx="7801719" cy="3961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14"/>
            <a:ext cx="8640000" cy="418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4193255"/>
            <a:ext cx="8640000" cy="2664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37366" y="4603954"/>
            <a:ext cx="5867960" cy="220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095496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20" y="2805114"/>
            <a:ext cx="558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63982" y="6001611"/>
            <a:ext cx="523925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1402" y="6001611"/>
            <a:ext cx="514399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6672" y="6001611"/>
            <a:ext cx="295303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9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84048" y="1404468"/>
            <a:ext cx="276251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2253812"/>
            <a:ext cx="533450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510" y="4028845"/>
            <a:ext cx="752546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4028845"/>
            <a:ext cx="533450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64379" y="4028845"/>
            <a:ext cx="276251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7488" y="4028845"/>
            <a:ext cx="514399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78469" y="5040422"/>
            <a:ext cx="514399" cy="34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0377" y="5040422"/>
            <a:ext cx="542976" cy="35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3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4679" y="2175693"/>
            <a:ext cx="714380" cy="46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3023664"/>
            <a:ext cx="495347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57166"/>
            <a:ext cx="8640000" cy="296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8478" y="3365577"/>
            <a:ext cx="8640000" cy="327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80374" y="3622872"/>
            <a:ext cx="6668136" cy="2992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3418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74" y="3714752"/>
            <a:ext cx="8640000" cy="255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108870" y="4020613"/>
            <a:ext cx="7325424" cy="220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