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165"/>
            <a:ext cx="8640000" cy="4678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4434109"/>
            <a:ext cx="8640000" cy="242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642910" y="4643446"/>
            <a:ext cx="8215370" cy="217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95496"/>
            <a:ext cx="410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508" y="2928934"/>
            <a:ext cx="5759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9759" y="4206129"/>
            <a:ext cx="495347" cy="4479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1975" y="4215660"/>
            <a:ext cx="504873" cy="438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0840" y="5082970"/>
            <a:ext cx="533450" cy="352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2466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463894" y="1808662"/>
            <a:ext cx="514399" cy="449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4687" y="1808662"/>
            <a:ext cx="504873" cy="439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552" y="2678578"/>
            <a:ext cx="542976" cy="344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449350"/>
            <a:ext cx="8640000" cy="2471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550068" y="4508575"/>
            <a:ext cx="1981389" cy="458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2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968546" y="3140095"/>
            <a:ext cx="1667034" cy="1646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3220" y="2928935"/>
            <a:ext cx="2679176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4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77896" y="1785927"/>
            <a:ext cx="1965212" cy="1411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131148" y="2000240"/>
            <a:ext cx="4012752" cy="202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8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863982" y="2902063"/>
            <a:ext cx="4172348" cy="129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71414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357562"/>
            <a:ext cx="8640000" cy="3443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323052" y="3634202"/>
            <a:ext cx="4034634" cy="322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5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2339" y="3852892"/>
            <a:ext cx="6572877" cy="1314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