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-780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492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14282" y="1000108"/>
            <a:ext cx="6205883" cy="32917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8225" y="1928802"/>
            <a:ext cx="706755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030" y="2786058"/>
            <a:ext cx="8720126" cy="646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285728"/>
            <a:ext cx="8640000" cy="24456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1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2660" y="2857496"/>
            <a:ext cx="8640000" cy="35883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1875725" y="4012262"/>
            <a:ext cx="295303" cy="3626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4571557" y="4012262"/>
            <a:ext cx="323880" cy="353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"/>
          <p:cNvSpPr/>
          <p:nvPr/>
        </p:nvSpPr>
        <p:spPr bwMode="white">
          <a:xfrm>
            <a:off x="7295967" y="4002719"/>
            <a:ext cx="490743" cy="4264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7"/>
          <p:cNvSpPr/>
          <p:nvPr/>
        </p:nvSpPr>
        <p:spPr bwMode="white">
          <a:xfrm>
            <a:off x="1875725" y="5796902"/>
            <a:ext cx="304829" cy="3626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8"/>
          <p:cNvSpPr/>
          <p:nvPr/>
        </p:nvSpPr>
        <p:spPr bwMode="white">
          <a:xfrm>
            <a:off x="4581083" y="5796902"/>
            <a:ext cx="295303" cy="3626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9"/>
          <p:cNvSpPr/>
          <p:nvPr/>
        </p:nvSpPr>
        <p:spPr bwMode="white">
          <a:xfrm>
            <a:off x="7295967" y="5796902"/>
            <a:ext cx="304829" cy="3626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398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673684" y="2270970"/>
            <a:ext cx="1771819" cy="3429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693618" y="2270970"/>
            <a:ext cx="1933759" cy="3429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857224" y="3214686"/>
            <a:ext cx="2645213" cy="24288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4714877" y="3214686"/>
            <a:ext cx="2702710" cy="24288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453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997345" y="1270618"/>
            <a:ext cx="638235" cy="343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17278" y="1142984"/>
            <a:ext cx="2340936" cy="5000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214282" y="2143116"/>
            <a:ext cx="2928957" cy="2186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4286248" y="2000240"/>
            <a:ext cx="2714643" cy="2329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573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10"/>
          <p:cNvSpPr/>
          <p:nvPr/>
        </p:nvSpPr>
        <p:spPr bwMode="white">
          <a:xfrm>
            <a:off x="1500166" y="3071810"/>
            <a:ext cx="5357849" cy="15369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429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882813" y="4102376"/>
            <a:ext cx="7049173" cy="14015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021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854235" y="2976255"/>
            <a:ext cx="5575153" cy="7384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矩形 7"/>
          <p:cNvSpPr/>
          <p:nvPr/>
        </p:nvSpPr>
        <p:spPr>
          <a:xfrm>
            <a:off x="571472" y="3929066"/>
            <a:ext cx="5214974" cy="714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20127"/>
            <a:ext cx="8640000" cy="55806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默认设计模板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lenovo</cp:lastModifiedBy>
  <cp:revision>6</cp:revision>
  <dcterms:created xsi:type="dcterms:W3CDTF">2022-07-08T08:37:27Z</dcterms:created>
  <dcterms:modified xsi:type="dcterms:W3CDTF">2022-07-19T05:59:02Z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