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928829"/>
            <a:ext cx="8640000" cy="245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5394" y="3429159"/>
            <a:ext cx="8640000" cy="2357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357290" y="3629576"/>
            <a:ext cx="7087276" cy="2118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63761" y="5038326"/>
            <a:ext cx="6610981" cy="123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857364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86058"/>
            <a:ext cx="8929750" cy="5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4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036330" y="3667655"/>
            <a:ext cx="514399" cy="66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0509" y="4402894"/>
            <a:ext cx="504873" cy="42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3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31192" y="2566723"/>
            <a:ext cx="1771819" cy="93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0410" y="4644323"/>
            <a:ext cx="1743241" cy="400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0321" y="2233983"/>
            <a:ext cx="295303" cy="34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796" y="3120929"/>
            <a:ext cx="285777" cy="34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9153" y="4007875"/>
            <a:ext cx="285777" cy="35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9627" y="4904358"/>
            <a:ext cx="314355" cy="34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356"/>
            <a:ext cx="8640000" cy="1101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923520"/>
            <a:ext cx="8640000" cy="429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6"/>
          <p:cNvSpPr/>
          <p:nvPr/>
        </p:nvSpPr>
        <p:spPr bwMode="white">
          <a:xfrm>
            <a:off x="7006192" y="2071678"/>
            <a:ext cx="994832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714612" y="2071678"/>
            <a:ext cx="1285884" cy="42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0"/>
          <p:cNvSpPr/>
          <p:nvPr/>
        </p:nvSpPr>
        <p:spPr bwMode="white">
          <a:xfrm>
            <a:off x="1214414" y="3000372"/>
            <a:ext cx="2428892" cy="32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1"/>
          <p:cNvSpPr/>
          <p:nvPr/>
        </p:nvSpPr>
        <p:spPr bwMode="white">
          <a:xfrm>
            <a:off x="5357818" y="2786058"/>
            <a:ext cx="2357453" cy="342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2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8793" y="1000109"/>
            <a:ext cx="2078517" cy="59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3530" y="1214423"/>
            <a:ext cx="1493180" cy="38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00562" y="2071678"/>
            <a:ext cx="3071833" cy="25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57158" y="1785926"/>
            <a:ext cx="2643205" cy="357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0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07223" y="4658075"/>
            <a:ext cx="828754" cy="41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1413" y="4658075"/>
            <a:ext cx="1009746" cy="41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3706" y="4658075"/>
            <a:ext cx="1038324" cy="41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06145"/>
            <a:ext cx="8640000" cy="267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204" y="3449351"/>
            <a:ext cx="8640000" cy="240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000100" y="3592716"/>
            <a:ext cx="6134685" cy="2121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2022-07-19T06:20:43Z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